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6.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3" r:id="rId1"/>
    <p:sldMasterId id="2147483659" r:id="rId2"/>
    <p:sldMasterId id="2147483668" r:id="rId3"/>
    <p:sldMasterId id="2147483674" r:id="rId4"/>
    <p:sldMasterId id="2147483682" r:id="rId5"/>
    <p:sldMasterId id="2147483689" r:id="rId6"/>
    <p:sldMasterId id="2147483905" r:id="rId7"/>
    <p:sldMasterId id="2147484005" r:id="rId8"/>
  </p:sldMasterIdLst>
  <p:notesMasterIdLst>
    <p:notesMasterId r:id="rId22"/>
  </p:notesMasterIdLst>
  <p:handoutMasterIdLst>
    <p:handoutMasterId r:id="rId23"/>
  </p:handoutMasterIdLst>
  <p:sldIdLst>
    <p:sldId id="290" r:id="rId9"/>
    <p:sldId id="295" r:id="rId10"/>
    <p:sldId id="14493" r:id="rId11"/>
    <p:sldId id="12087" r:id="rId12"/>
    <p:sldId id="12088" r:id="rId13"/>
    <p:sldId id="12084" r:id="rId14"/>
    <p:sldId id="14495" r:id="rId15"/>
    <p:sldId id="14513" r:id="rId16"/>
    <p:sldId id="14511" r:id="rId17"/>
    <p:sldId id="14512" r:id="rId18"/>
    <p:sldId id="14514" r:id="rId19"/>
    <p:sldId id="14515" r:id="rId20"/>
    <p:sldId id="37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D08B"/>
    <a:srgbClr val="86BCF0"/>
    <a:srgbClr val="FFF2CF"/>
    <a:srgbClr val="FFBC0D"/>
    <a:srgbClr val="000000"/>
    <a:srgbClr val="DEDEDE"/>
    <a:srgbClr val="FF0000"/>
    <a:srgbClr val="272725"/>
    <a:srgbClr val="FFD76E"/>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CA3825-1887-F152-6059-F784752580CA}" v="288" dt="2020-09-10T18:59:51.2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56"/>
    <p:restoredTop sz="94648"/>
  </p:normalViewPr>
  <p:slideViewPr>
    <p:cSldViewPr snapToGrid="0">
      <p:cViewPr varScale="1">
        <p:scale>
          <a:sx n="69" d="100"/>
          <a:sy n="69" d="100"/>
        </p:scale>
        <p:origin x="900" y="6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 Pierre Engberts" userId="450b81c5-8b92-4b18-813a-408184873f7b" providerId="ADAL" clId="{2961DF24-97DC-9949-BD13-07D8BA52459D}"/>
    <pc:docChg chg="undo custSel addSld delSld modSld sldOrd modMainMaster">
      <pc:chgData name="Andre Pierre Engberts" userId="450b81c5-8b92-4b18-813a-408184873f7b" providerId="ADAL" clId="{2961DF24-97DC-9949-BD13-07D8BA52459D}" dt="2020-09-11T03:05:20.628" v="9205" actId="20577"/>
      <pc:docMkLst>
        <pc:docMk/>
      </pc:docMkLst>
      <pc:sldChg chg="del">
        <pc:chgData name="Andre Pierre Engberts" userId="450b81c5-8b92-4b18-813a-408184873f7b" providerId="ADAL" clId="{2961DF24-97DC-9949-BD13-07D8BA52459D}" dt="2020-09-10T22:37:23.015" v="4678" actId="2696"/>
        <pc:sldMkLst>
          <pc:docMk/>
          <pc:sldMk cId="2582800470" sldId="259"/>
        </pc:sldMkLst>
      </pc:sldChg>
      <pc:sldChg chg="modSp">
        <pc:chgData name="Andre Pierre Engberts" userId="450b81c5-8b92-4b18-813a-408184873f7b" providerId="ADAL" clId="{2961DF24-97DC-9949-BD13-07D8BA52459D}" dt="2020-09-10T23:30:37.960" v="8909" actId="20577"/>
        <pc:sldMkLst>
          <pc:docMk/>
          <pc:sldMk cId="1877281392" sldId="290"/>
        </pc:sldMkLst>
        <pc:spChg chg="mod">
          <ac:chgData name="Andre Pierre Engberts" userId="450b81c5-8b92-4b18-813a-408184873f7b" providerId="ADAL" clId="{2961DF24-97DC-9949-BD13-07D8BA52459D}" dt="2020-09-10T23:30:37.960" v="8909" actId="20577"/>
          <ac:spMkLst>
            <pc:docMk/>
            <pc:sldMk cId="1877281392" sldId="290"/>
            <ac:spMk id="2" creationId="{ECFFE621-E6EA-9244-94AD-3EB65DBFCED0}"/>
          </ac:spMkLst>
        </pc:spChg>
        <pc:spChg chg="mod">
          <ac:chgData name="Andre Pierre Engberts" userId="450b81c5-8b92-4b18-813a-408184873f7b" providerId="ADAL" clId="{2961DF24-97DC-9949-BD13-07D8BA52459D}" dt="2020-09-10T21:00:38.679" v="1677" actId="20577"/>
          <ac:spMkLst>
            <pc:docMk/>
            <pc:sldMk cId="1877281392" sldId="290"/>
            <ac:spMk id="4" creationId="{5B5B4FE1-7875-934B-B0DB-49E6AB08E3BD}"/>
          </ac:spMkLst>
        </pc:spChg>
      </pc:sldChg>
      <pc:sldChg chg="modSp add">
        <pc:chgData name="Andre Pierre Engberts" userId="450b81c5-8b92-4b18-813a-408184873f7b" providerId="ADAL" clId="{2961DF24-97DC-9949-BD13-07D8BA52459D}" dt="2020-09-10T22:40:42.094" v="4898" actId="20577"/>
        <pc:sldMkLst>
          <pc:docMk/>
          <pc:sldMk cId="4002391198" sldId="295"/>
        </pc:sldMkLst>
        <pc:spChg chg="mod">
          <ac:chgData name="Andre Pierre Engberts" userId="450b81c5-8b92-4b18-813a-408184873f7b" providerId="ADAL" clId="{2961DF24-97DC-9949-BD13-07D8BA52459D}" dt="2020-09-10T22:40:42.094" v="4898" actId="20577"/>
          <ac:spMkLst>
            <pc:docMk/>
            <pc:sldMk cId="4002391198" sldId="295"/>
            <ac:spMk id="5" creationId="{F0A6C596-3A46-0342-A047-DEA5EA479EF1}"/>
          </ac:spMkLst>
        </pc:spChg>
      </pc:sldChg>
      <pc:sldChg chg="addSp modSp add">
        <pc:chgData name="Andre Pierre Engberts" userId="450b81c5-8b92-4b18-813a-408184873f7b" providerId="ADAL" clId="{2961DF24-97DC-9949-BD13-07D8BA52459D}" dt="2020-09-10T23:29:23.021" v="8879" actId="20577"/>
        <pc:sldMkLst>
          <pc:docMk/>
          <pc:sldMk cId="2147015590" sldId="372"/>
        </pc:sldMkLst>
        <pc:spChg chg="mod">
          <ac:chgData name="Andre Pierre Engberts" userId="450b81c5-8b92-4b18-813a-408184873f7b" providerId="ADAL" clId="{2961DF24-97DC-9949-BD13-07D8BA52459D}" dt="2020-09-10T23:22:34.485" v="8466" actId="20577"/>
          <ac:spMkLst>
            <pc:docMk/>
            <pc:sldMk cId="2147015590" sldId="372"/>
            <ac:spMk id="2" creationId="{373079F7-46CF-994F-9616-25E6B4C9EB75}"/>
          </ac:spMkLst>
        </pc:spChg>
        <pc:spChg chg="mod">
          <ac:chgData name="Andre Pierre Engberts" userId="450b81c5-8b92-4b18-813a-408184873f7b" providerId="ADAL" clId="{2961DF24-97DC-9949-BD13-07D8BA52459D}" dt="2020-09-10T23:29:13.585" v="8836" actId="1036"/>
          <ac:spMkLst>
            <pc:docMk/>
            <pc:sldMk cId="2147015590" sldId="372"/>
            <ac:spMk id="6" creationId="{6A59F735-AF8B-4E41-AFFB-ADA8871F660E}"/>
          </ac:spMkLst>
        </pc:spChg>
        <pc:spChg chg="mod">
          <ac:chgData name="Andre Pierre Engberts" userId="450b81c5-8b92-4b18-813a-408184873f7b" providerId="ADAL" clId="{2961DF24-97DC-9949-BD13-07D8BA52459D}" dt="2020-09-10T23:29:13.585" v="8836" actId="1036"/>
          <ac:spMkLst>
            <pc:docMk/>
            <pc:sldMk cId="2147015590" sldId="372"/>
            <ac:spMk id="7" creationId="{F72E8663-E659-E14F-8D4B-F8C22BE5748F}"/>
          </ac:spMkLst>
        </pc:spChg>
        <pc:spChg chg="mod">
          <ac:chgData name="Andre Pierre Engberts" userId="450b81c5-8b92-4b18-813a-408184873f7b" providerId="ADAL" clId="{2961DF24-97DC-9949-BD13-07D8BA52459D}" dt="2020-09-10T23:29:13.585" v="8836" actId="1036"/>
          <ac:spMkLst>
            <pc:docMk/>
            <pc:sldMk cId="2147015590" sldId="372"/>
            <ac:spMk id="8" creationId="{ADEE4E40-8884-F448-8FE0-AF7429B69F7F}"/>
          </ac:spMkLst>
        </pc:spChg>
        <pc:spChg chg="add mod">
          <ac:chgData name="Andre Pierre Engberts" userId="450b81c5-8b92-4b18-813a-408184873f7b" providerId="ADAL" clId="{2961DF24-97DC-9949-BD13-07D8BA52459D}" dt="2020-09-10T23:29:23.021" v="8879" actId="20577"/>
          <ac:spMkLst>
            <pc:docMk/>
            <pc:sldMk cId="2147015590" sldId="372"/>
            <ac:spMk id="9" creationId="{AC9DD445-474E-5F43-894D-5B3DB2A20A05}"/>
          </ac:spMkLst>
        </pc:spChg>
      </pc:sldChg>
      <pc:sldChg chg="del">
        <pc:chgData name="Andre Pierre Engberts" userId="450b81c5-8b92-4b18-813a-408184873f7b" providerId="ADAL" clId="{2961DF24-97DC-9949-BD13-07D8BA52459D}" dt="2020-09-10T22:37:23.037" v="4679" actId="2696"/>
        <pc:sldMkLst>
          <pc:docMk/>
          <pc:sldMk cId="3447060696" sldId="12081"/>
        </pc:sldMkLst>
      </pc:sldChg>
      <pc:sldChg chg="del">
        <pc:chgData name="Andre Pierre Engberts" userId="450b81c5-8b92-4b18-813a-408184873f7b" providerId="ADAL" clId="{2961DF24-97DC-9949-BD13-07D8BA52459D}" dt="2020-09-10T22:37:22.831" v="4675" actId="2696"/>
        <pc:sldMkLst>
          <pc:docMk/>
          <pc:sldMk cId="2479762394" sldId="12083"/>
        </pc:sldMkLst>
      </pc:sldChg>
      <pc:sldChg chg="addSp delSp modSp ord">
        <pc:chgData name="Andre Pierre Engberts" userId="450b81c5-8b92-4b18-813a-408184873f7b" providerId="ADAL" clId="{2961DF24-97DC-9949-BD13-07D8BA52459D}" dt="2020-09-10T23:29:46.079" v="8887" actId="20577"/>
        <pc:sldMkLst>
          <pc:docMk/>
          <pc:sldMk cId="303939609" sldId="12084"/>
        </pc:sldMkLst>
        <pc:spChg chg="mod">
          <ac:chgData name="Andre Pierre Engberts" userId="450b81c5-8b92-4b18-813a-408184873f7b" providerId="ADAL" clId="{2961DF24-97DC-9949-BD13-07D8BA52459D}" dt="2020-09-10T22:14:13.695" v="3759" actId="20577"/>
          <ac:spMkLst>
            <pc:docMk/>
            <pc:sldMk cId="303939609" sldId="12084"/>
            <ac:spMk id="2" creationId="{B2E455FA-1DC7-414F-A89B-1A1D8C130FD8}"/>
          </ac:spMkLst>
        </pc:spChg>
        <pc:spChg chg="del">
          <ac:chgData name="Andre Pierre Engberts" userId="450b81c5-8b92-4b18-813a-408184873f7b" providerId="ADAL" clId="{2961DF24-97DC-9949-BD13-07D8BA52459D}" dt="2020-09-10T22:08:01.836" v="3355" actId="478"/>
          <ac:spMkLst>
            <pc:docMk/>
            <pc:sldMk cId="303939609" sldId="12084"/>
            <ac:spMk id="15" creationId="{883E959E-AD8D-0F49-9DEF-9B36FE70906E}"/>
          </ac:spMkLst>
        </pc:spChg>
        <pc:spChg chg="del">
          <ac:chgData name="Andre Pierre Engberts" userId="450b81c5-8b92-4b18-813a-408184873f7b" providerId="ADAL" clId="{2961DF24-97DC-9949-BD13-07D8BA52459D}" dt="2020-09-10T22:07:59.881" v="3354" actId="478"/>
          <ac:spMkLst>
            <pc:docMk/>
            <pc:sldMk cId="303939609" sldId="12084"/>
            <ac:spMk id="16" creationId="{BDAA9DCC-EE09-3045-9905-B99BDE549707}"/>
          </ac:spMkLst>
        </pc:spChg>
        <pc:spChg chg="del">
          <ac:chgData name="Andre Pierre Engberts" userId="450b81c5-8b92-4b18-813a-408184873f7b" providerId="ADAL" clId="{2961DF24-97DC-9949-BD13-07D8BA52459D}" dt="2020-09-10T22:08:01.836" v="3355" actId="478"/>
          <ac:spMkLst>
            <pc:docMk/>
            <pc:sldMk cId="303939609" sldId="12084"/>
            <ac:spMk id="17" creationId="{3C9770C5-76B5-324F-86E4-296978F810E1}"/>
          </ac:spMkLst>
        </pc:spChg>
        <pc:spChg chg="del">
          <ac:chgData name="Andre Pierre Engberts" userId="450b81c5-8b92-4b18-813a-408184873f7b" providerId="ADAL" clId="{2961DF24-97DC-9949-BD13-07D8BA52459D}" dt="2020-09-10T22:08:01.836" v="3355" actId="478"/>
          <ac:spMkLst>
            <pc:docMk/>
            <pc:sldMk cId="303939609" sldId="12084"/>
            <ac:spMk id="18" creationId="{34627AC1-2E53-AF43-A02E-36FB5ABB66A6}"/>
          </ac:spMkLst>
        </pc:spChg>
        <pc:spChg chg="del">
          <ac:chgData name="Andre Pierre Engberts" userId="450b81c5-8b92-4b18-813a-408184873f7b" providerId="ADAL" clId="{2961DF24-97DC-9949-BD13-07D8BA52459D}" dt="2020-09-10T22:08:01.836" v="3355" actId="478"/>
          <ac:spMkLst>
            <pc:docMk/>
            <pc:sldMk cId="303939609" sldId="12084"/>
            <ac:spMk id="19" creationId="{40AA0354-AA61-0C44-BDDD-37ED3FE38712}"/>
          </ac:spMkLst>
        </pc:spChg>
        <pc:spChg chg="del">
          <ac:chgData name="Andre Pierre Engberts" userId="450b81c5-8b92-4b18-813a-408184873f7b" providerId="ADAL" clId="{2961DF24-97DC-9949-BD13-07D8BA52459D}" dt="2020-09-10T22:08:01.836" v="3355" actId="478"/>
          <ac:spMkLst>
            <pc:docMk/>
            <pc:sldMk cId="303939609" sldId="12084"/>
            <ac:spMk id="20" creationId="{B54697BB-C0AA-6F42-BD56-A4AF70F51ADA}"/>
          </ac:spMkLst>
        </pc:spChg>
        <pc:spChg chg="del">
          <ac:chgData name="Andre Pierre Engberts" userId="450b81c5-8b92-4b18-813a-408184873f7b" providerId="ADAL" clId="{2961DF24-97DC-9949-BD13-07D8BA52459D}" dt="2020-09-10T22:08:01.836" v="3355" actId="478"/>
          <ac:spMkLst>
            <pc:docMk/>
            <pc:sldMk cId="303939609" sldId="12084"/>
            <ac:spMk id="21" creationId="{8CE31DF3-6F56-E247-A5B6-93FCAE5A5C9B}"/>
          </ac:spMkLst>
        </pc:spChg>
        <pc:spChg chg="del">
          <ac:chgData name="Andre Pierre Engberts" userId="450b81c5-8b92-4b18-813a-408184873f7b" providerId="ADAL" clId="{2961DF24-97DC-9949-BD13-07D8BA52459D}" dt="2020-09-10T22:08:01.836" v="3355" actId="478"/>
          <ac:spMkLst>
            <pc:docMk/>
            <pc:sldMk cId="303939609" sldId="12084"/>
            <ac:spMk id="22" creationId="{85C3933E-79B4-8042-B7B8-0630BF03D09B}"/>
          </ac:spMkLst>
        </pc:spChg>
        <pc:spChg chg="del">
          <ac:chgData name="Andre Pierre Engberts" userId="450b81c5-8b92-4b18-813a-408184873f7b" providerId="ADAL" clId="{2961DF24-97DC-9949-BD13-07D8BA52459D}" dt="2020-09-10T22:08:01.836" v="3355" actId="478"/>
          <ac:spMkLst>
            <pc:docMk/>
            <pc:sldMk cId="303939609" sldId="12084"/>
            <ac:spMk id="23" creationId="{5B235274-CA99-6E4B-A1A5-D911931BC4C3}"/>
          </ac:spMkLst>
        </pc:spChg>
        <pc:spChg chg="del">
          <ac:chgData name="Andre Pierre Engberts" userId="450b81c5-8b92-4b18-813a-408184873f7b" providerId="ADAL" clId="{2961DF24-97DC-9949-BD13-07D8BA52459D}" dt="2020-09-10T22:08:01.836" v="3355" actId="478"/>
          <ac:spMkLst>
            <pc:docMk/>
            <pc:sldMk cId="303939609" sldId="12084"/>
            <ac:spMk id="24" creationId="{6CF1BBDB-F7DD-3E41-A2CC-7F4D1B73FEA6}"/>
          </ac:spMkLst>
        </pc:spChg>
        <pc:spChg chg="del">
          <ac:chgData name="Andre Pierre Engberts" userId="450b81c5-8b92-4b18-813a-408184873f7b" providerId="ADAL" clId="{2961DF24-97DC-9949-BD13-07D8BA52459D}" dt="2020-09-10T22:08:01.836" v="3355" actId="478"/>
          <ac:spMkLst>
            <pc:docMk/>
            <pc:sldMk cId="303939609" sldId="12084"/>
            <ac:spMk id="25" creationId="{6CA9DBC3-7688-4C45-8833-05AFF57D3958}"/>
          </ac:spMkLst>
        </pc:spChg>
        <pc:spChg chg="del">
          <ac:chgData name="Andre Pierre Engberts" userId="450b81c5-8b92-4b18-813a-408184873f7b" providerId="ADAL" clId="{2961DF24-97DC-9949-BD13-07D8BA52459D}" dt="2020-09-10T22:08:01.836" v="3355" actId="478"/>
          <ac:spMkLst>
            <pc:docMk/>
            <pc:sldMk cId="303939609" sldId="12084"/>
            <ac:spMk id="26" creationId="{4D4B3862-3E0A-C640-9254-9823C654F9CB}"/>
          </ac:spMkLst>
        </pc:spChg>
        <pc:spChg chg="del">
          <ac:chgData name="Andre Pierre Engberts" userId="450b81c5-8b92-4b18-813a-408184873f7b" providerId="ADAL" clId="{2961DF24-97DC-9949-BD13-07D8BA52459D}" dt="2020-09-10T22:08:01.836" v="3355" actId="478"/>
          <ac:spMkLst>
            <pc:docMk/>
            <pc:sldMk cId="303939609" sldId="12084"/>
            <ac:spMk id="27" creationId="{3234CDDB-AE08-0B42-9E86-57BF2A98A99F}"/>
          </ac:spMkLst>
        </pc:spChg>
        <pc:spChg chg="del">
          <ac:chgData name="Andre Pierre Engberts" userId="450b81c5-8b92-4b18-813a-408184873f7b" providerId="ADAL" clId="{2961DF24-97DC-9949-BD13-07D8BA52459D}" dt="2020-09-10T22:08:01.836" v="3355" actId="478"/>
          <ac:spMkLst>
            <pc:docMk/>
            <pc:sldMk cId="303939609" sldId="12084"/>
            <ac:spMk id="29" creationId="{58FD83C8-47D0-3142-9008-50E89B5826DF}"/>
          </ac:spMkLst>
        </pc:spChg>
        <pc:spChg chg="del">
          <ac:chgData name="Andre Pierre Engberts" userId="450b81c5-8b92-4b18-813a-408184873f7b" providerId="ADAL" clId="{2961DF24-97DC-9949-BD13-07D8BA52459D}" dt="2020-09-10T22:08:01.836" v="3355" actId="478"/>
          <ac:spMkLst>
            <pc:docMk/>
            <pc:sldMk cId="303939609" sldId="12084"/>
            <ac:spMk id="30" creationId="{9E6654B4-173F-B242-B7F1-0B263FB41EC0}"/>
          </ac:spMkLst>
        </pc:spChg>
        <pc:spChg chg="add mod">
          <ac:chgData name="Andre Pierre Engberts" userId="450b81c5-8b92-4b18-813a-408184873f7b" providerId="ADAL" clId="{2961DF24-97DC-9949-BD13-07D8BA52459D}" dt="2020-09-10T22:42:41.668" v="5138" actId="1076"/>
          <ac:spMkLst>
            <pc:docMk/>
            <pc:sldMk cId="303939609" sldId="12084"/>
            <ac:spMk id="31" creationId="{B4EC1B21-7F14-4C44-973E-FE1B288B6E0A}"/>
          </ac:spMkLst>
        </pc:spChg>
        <pc:spChg chg="add mod">
          <ac:chgData name="Andre Pierre Engberts" userId="450b81c5-8b92-4b18-813a-408184873f7b" providerId="ADAL" clId="{2961DF24-97DC-9949-BD13-07D8BA52459D}" dt="2020-09-10T22:44:09.513" v="5387" actId="20577"/>
          <ac:spMkLst>
            <pc:docMk/>
            <pc:sldMk cId="303939609" sldId="12084"/>
            <ac:spMk id="32" creationId="{13BA6B93-72F8-7B4D-B600-D7D5BD417A42}"/>
          </ac:spMkLst>
        </pc:spChg>
        <pc:spChg chg="add del">
          <ac:chgData name="Andre Pierre Engberts" userId="450b81c5-8b92-4b18-813a-408184873f7b" providerId="ADAL" clId="{2961DF24-97DC-9949-BD13-07D8BA52459D}" dt="2020-09-10T22:12:27.127" v="3716"/>
          <ac:spMkLst>
            <pc:docMk/>
            <pc:sldMk cId="303939609" sldId="12084"/>
            <ac:spMk id="33" creationId="{4E6FE499-5F56-1C4C-BA57-F98F5342BE89}"/>
          </ac:spMkLst>
        </pc:spChg>
        <pc:spChg chg="add del">
          <ac:chgData name="Andre Pierre Engberts" userId="450b81c5-8b92-4b18-813a-408184873f7b" providerId="ADAL" clId="{2961DF24-97DC-9949-BD13-07D8BA52459D}" dt="2020-09-10T22:12:27.127" v="3716"/>
          <ac:spMkLst>
            <pc:docMk/>
            <pc:sldMk cId="303939609" sldId="12084"/>
            <ac:spMk id="34" creationId="{9EEE7E3F-9181-D446-AE46-E5B2A2D329F6}"/>
          </ac:spMkLst>
        </pc:spChg>
        <pc:spChg chg="add mod">
          <ac:chgData name="Andre Pierre Engberts" userId="450b81c5-8b92-4b18-813a-408184873f7b" providerId="ADAL" clId="{2961DF24-97DC-9949-BD13-07D8BA52459D}" dt="2020-09-10T23:29:46.079" v="8887" actId="20577"/>
          <ac:spMkLst>
            <pc:docMk/>
            <pc:sldMk cId="303939609" sldId="12084"/>
            <ac:spMk id="35" creationId="{26C3E91C-C020-E943-9A96-350DD4BFA6E2}"/>
          </ac:spMkLst>
        </pc:spChg>
        <pc:cxnChg chg="del mod">
          <ac:chgData name="Andre Pierre Engberts" userId="450b81c5-8b92-4b18-813a-408184873f7b" providerId="ADAL" clId="{2961DF24-97DC-9949-BD13-07D8BA52459D}" dt="2020-09-10T22:08:01.836" v="3355" actId="478"/>
          <ac:cxnSpMkLst>
            <pc:docMk/>
            <pc:sldMk cId="303939609" sldId="12084"/>
            <ac:cxnSpMk id="28" creationId="{3A454614-9AC9-634F-8FF7-3A87E034AC76}"/>
          </ac:cxnSpMkLst>
        </pc:cxnChg>
      </pc:sldChg>
      <pc:sldChg chg="del">
        <pc:chgData name="Andre Pierre Engberts" userId="450b81c5-8b92-4b18-813a-408184873f7b" providerId="ADAL" clId="{2961DF24-97DC-9949-BD13-07D8BA52459D}" dt="2020-09-10T22:37:22.971" v="4677" actId="2696"/>
        <pc:sldMkLst>
          <pc:docMk/>
          <pc:sldMk cId="2562268786" sldId="12085"/>
        </pc:sldMkLst>
      </pc:sldChg>
      <pc:sldChg chg="addSp delSp modSp del">
        <pc:chgData name="Andre Pierre Engberts" userId="450b81c5-8b92-4b18-813a-408184873f7b" providerId="ADAL" clId="{2961DF24-97DC-9949-BD13-07D8BA52459D}" dt="2020-09-10T22:01:46.691" v="3262" actId="2696"/>
        <pc:sldMkLst>
          <pc:docMk/>
          <pc:sldMk cId="1087828148" sldId="12086"/>
        </pc:sldMkLst>
        <pc:spChg chg="add mod">
          <ac:chgData name="Andre Pierre Engberts" userId="450b81c5-8b92-4b18-813a-408184873f7b" providerId="ADAL" clId="{2961DF24-97DC-9949-BD13-07D8BA52459D}" dt="2020-09-10T19:59:46.640" v="1460" actId="404"/>
          <ac:spMkLst>
            <pc:docMk/>
            <pc:sldMk cId="1087828148" sldId="12086"/>
            <ac:spMk id="2" creationId="{69D1141E-D9DA-F142-A9F1-518359E35E61}"/>
          </ac:spMkLst>
        </pc:spChg>
        <pc:spChg chg="del mod">
          <ac:chgData name="Andre Pierre Engberts" userId="450b81c5-8b92-4b18-813a-408184873f7b" providerId="ADAL" clId="{2961DF24-97DC-9949-BD13-07D8BA52459D}" dt="2020-09-10T19:06:22.338" v="23"/>
          <ac:spMkLst>
            <pc:docMk/>
            <pc:sldMk cId="1087828148" sldId="12086"/>
            <ac:spMk id="5" creationId="{4D47C6E6-127A-4FE4-8AE8-24CCC3BFB690}"/>
          </ac:spMkLst>
        </pc:spChg>
        <pc:spChg chg="add mod">
          <ac:chgData name="Andre Pierre Engberts" userId="450b81c5-8b92-4b18-813a-408184873f7b" providerId="ADAL" clId="{2961DF24-97DC-9949-BD13-07D8BA52459D}" dt="2020-09-10T19:41:35.511" v="1164" actId="1076"/>
          <ac:spMkLst>
            <pc:docMk/>
            <pc:sldMk cId="1087828148" sldId="12086"/>
            <ac:spMk id="6" creationId="{B6872B2A-E4F3-9D42-B237-EB5F7802E76B}"/>
          </ac:spMkLst>
        </pc:spChg>
        <pc:spChg chg="del mod">
          <ac:chgData name="Andre Pierre Engberts" userId="450b81c5-8b92-4b18-813a-408184873f7b" providerId="ADAL" clId="{2961DF24-97DC-9949-BD13-07D8BA52459D}" dt="2020-09-10T19:26:19.081" v="824" actId="478"/>
          <ac:spMkLst>
            <pc:docMk/>
            <pc:sldMk cId="1087828148" sldId="12086"/>
            <ac:spMk id="11" creationId="{3D04628B-116A-A54C-A430-30CA36EF418E}"/>
          </ac:spMkLst>
        </pc:spChg>
        <pc:spChg chg="del">
          <ac:chgData name="Andre Pierre Engberts" userId="450b81c5-8b92-4b18-813a-408184873f7b" providerId="ADAL" clId="{2961DF24-97DC-9949-BD13-07D8BA52459D}" dt="2020-09-10T19:06:21.654" v="21" actId="478"/>
          <ac:spMkLst>
            <pc:docMk/>
            <pc:sldMk cId="1087828148" sldId="12086"/>
            <ac:spMk id="12" creationId="{3FB3062A-BBAD-4447-A389-6F4276D6C8DB}"/>
          </ac:spMkLst>
        </pc:spChg>
        <pc:spChg chg="del">
          <ac:chgData name="Andre Pierre Engberts" userId="450b81c5-8b92-4b18-813a-408184873f7b" providerId="ADAL" clId="{2961DF24-97DC-9949-BD13-07D8BA52459D}" dt="2020-09-10T19:06:21.654" v="21" actId="478"/>
          <ac:spMkLst>
            <pc:docMk/>
            <pc:sldMk cId="1087828148" sldId="12086"/>
            <ac:spMk id="14" creationId="{82E23412-DF37-2940-9F69-1E404D1F1193}"/>
          </ac:spMkLst>
        </pc:spChg>
        <pc:spChg chg="del">
          <ac:chgData name="Andre Pierre Engberts" userId="450b81c5-8b92-4b18-813a-408184873f7b" providerId="ADAL" clId="{2961DF24-97DC-9949-BD13-07D8BA52459D}" dt="2020-09-10T19:06:21.654" v="21" actId="478"/>
          <ac:spMkLst>
            <pc:docMk/>
            <pc:sldMk cId="1087828148" sldId="12086"/>
            <ac:spMk id="15" creationId="{46147428-8325-FB46-92BD-B656D6BCE5E7}"/>
          </ac:spMkLst>
        </pc:spChg>
        <pc:spChg chg="del">
          <ac:chgData name="Andre Pierre Engberts" userId="450b81c5-8b92-4b18-813a-408184873f7b" providerId="ADAL" clId="{2961DF24-97DC-9949-BD13-07D8BA52459D}" dt="2020-09-10T19:06:21.654" v="21" actId="478"/>
          <ac:spMkLst>
            <pc:docMk/>
            <pc:sldMk cId="1087828148" sldId="12086"/>
            <ac:spMk id="16" creationId="{1D19C374-F6E3-8C45-8AA4-E86BF9B9B6D3}"/>
          </ac:spMkLst>
        </pc:spChg>
        <pc:spChg chg="del">
          <ac:chgData name="Andre Pierre Engberts" userId="450b81c5-8b92-4b18-813a-408184873f7b" providerId="ADAL" clId="{2961DF24-97DC-9949-BD13-07D8BA52459D}" dt="2020-09-10T19:06:21.654" v="21" actId="478"/>
          <ac:spMkLst>
            <pc:docMk/>
            <pc:sldMk cId="1087828148" sldId="12086"/>
            <ac:spMk id="17" creationId="{170F8F79-1550-2142-B9C3-468549B33629}"/>
          </ac:spMkLst>
        </pc:spChg>
        <pc:spChg chg="del">
          <ac:chgData name="Andre Pierre Engberts" userId="450b81c5-8b92-4b18-813a-408184873f7b" providerId="ADAL" clId="{2961DF24-97DC-9949-BD13-07D8BA52459D}" dt="2020-09-10T19:06:21.654" v="21" actId="478"/>
          <ac:spMkLst>
            <pc:docMk/>
            <pc:sldMk cId="1087828148" sldId="12086"/>
            <ac:spMk id="18" creationId="{1F597DFA-F40B-2A46-A17A-41D12122BA01}"/>
          </ac:spMkLst>
        </pc:spChg>
        <pc:spChg chg="del">
          <ac:chgData name="Andre Pierre Engberts" userId="450b81c5-8b92-4b18-813a-408184873f7b" providerId="ADAL" clId="{2961DF24-97DC-9949-BD13-07D8BA52459D}" dt="2020-09-10T19:06:21.654" v="21" actId="478"/>
          <ac:spMkLst>
            <pc:docMk/>
            <pc:sldMk cId="1087828148" sldId="12086"/>
            <ac:spMk id="19" creationId="{1F19E4C6-1E21-7441-A516-BAA2266A44F9}"/>
          </ac:spMkLst>
        </pc:spChg>
        <pc:spChg chg="del">
          <ac:chgData name="Andre Pierre Engberts" userId="450b81c5-8b92-4b18-813a-408184873f7b" providerId="ADAL" clId="{2961DF24-97DC-9949-BD13-07D8BA52459D}" dt="2020-09-10T19:06:21.654" v="21" actId="478"/>
          <ac:spMkLst>
            <pc:docMk/>
            <pc:sldMk cId="1087828148" sldId="12086"/>
            <ac:spMk id="20" creationId="{9D437D61-55EE-344F-8DEB-B6FBF408C174}"/>
          </ac:spMkLst>
        </pc:spChg>
        <pc:spChg chg="del">
          <ac:chgData name="Andre Pierre Engberts" userId="450b81c5-8b92-4b18-813a-408184873f7b" providerId="ADAL" clId="{2961DF24-97DC-9949-BD13-07D8BA52459D}" dt="2020-09-10T19:06:21.654" v="21" actId="478"/>
          <ac:spMkLst>
            <pc:docMk/>
            <pc:sldMk cId="1087828148" sldId="12086"/>
            <ac:spMk id="21" creationId="{C05135F3-C0BA-2845-B78E-1A24E009956C}"/>
          </ac:spMkLst>
        </pc:spChg>
        <pc:spChg chg="del">
          <ac:chgData name="Andre Pierre Engberts" userId="450b81c5-8b92-4b18-813a-408184873f7b" providerId="ADAL" clId="{2961DF24-97DC-9949-BD13-07D8BA52459D}" dt="2020-09-10T19:06:21.654" v="21" actId="478"/>
          <ac:spMkLst>
            <pc:docMk/>
            <pc:sldMk cId="1087828148" sldId="12086"/>
            <ac:spMk id="22" creationId="{B6E25318-57B1-AD40-9AB4-5DCD8F2EFF7D}"/>
          </ac:spMkLst>
        </pc:spChg>
        <pc:spChg chg="del">
          <ac:chgData name="Andre Pierre Engberts" userId="450b81c5-8b92-4b18-813a-408184873f7b" providerId="ADAL" clId="{2961DF24-97DC-9949-BD13-07D8BA52459D}" dt="2020-09-10T19:06:21.654" v="21" actId="478"/>
          <ac:spMkLst>
            <pc:docMk/>
            <pc:sldMk cId="1087828148" sldId="12086"/>
            <ac:spMk id="23" creationId="{CB711F11-D77C-314D-9EA1-424CF704EA39}"/>
          </ac:spMkLst>
        </pc:spChg>
        <pc:spChg chg="del">
          <ac:chgData name="Andre Pierre Engberts" userId="450b81c5-8b92-4b18-813a-408184873f7b" providerId="ADAL" clId="{2961DF24-97DC-9949-BD13-07D8BA52459D}" dt="2020-09-10T19:06:21.654" v="21" actId="478"/>
          <ac:spMkLst>
            <pc:docMk/>
            <pc:sldMk cId="1087828148" sldId="12086"/>
            <ac:spMk id="24" creationId="{A6C8F167-F124-784D-9CA1-8B9C7226D0F4}"/>
          </ac:spMkLst>
        </pc:spChg>
        <pc:spChg chg="mod">
          <ac:chgData name="Andre Pierre Engberts" userId="450b81c5-8b92-4b18-813a-408184873f7b" providerId="ADAL" clId="{2961DF24-97DC-9949-BD13-07D8BA52459D}" dt="2020-09-10T19:30:39.180" v="1063" actId="108"/>
          <ac:spMkLst>
            <pc:docMk/>
            <pc:sldMk cId="1087828148" sldId="12086"/>
            <ac:spMk id="25" creationId="{66ADA0D5-AE51-4DD1-A854-E17223B438D9}"/>
          </ac:spMkLst>
        </pc:spChg>
        <pc:spChg chg="del mod">
          <ac:chgData name="Andre Pierre Engberts" userId="450b81c5-8b92-4b18-813a-408184873f7b" providerId="ADAL" clId="{2961DF24-97DC-9949-BD13-07D8BA52459D}" dt="2020-09-10T19:30:42.891" v="1065"/>
          <ac:spMkLst>
            <pc:docMk/>
            <pc:sldMk cId="1087828148" sldId="12086"/>
            <ac:spMk id="26" creationId="{4E76B9DB-89F2-4802-A56C-97A7F38F2AF4}"/>
          </ac:spMkLst>
        </pc:spChg>
        <pc:spChg chg="del">
          <ac:chgData name="Andre Pierre Engberts" userId="450b81c5-8b92-4b18-813a-408184873f7b" providerId="ADAL" clId="{2961DF24-97DC-9949-BD13-07D8BA52459D}" dt="2020-09-10T19:06:21.654" v="21" actId="478"/>
          <ac:spMkLst>
            <pc:docMk/>
            <pc:sldMk cId="1087828148" sldId="12086"/>
            <ac:spMk id="27" creationId="{C7BE64D4-EA74-EF4C-924C-F43A1B98D8C8}"/>
          </ac:spMkLst>
        </pc:spChg>
        <pc:spChg chg="del">
          <ac:chgData name="Andre Pierre Engberts" userId="450b81c5-8b92-4b18-813a-408184873f7b" providerId="ADAL" clId="{2961DF24-97DC-9949-BD13-07D8BA52459D}" dt="2020-09-10T19:06:21.654" v="21" actId="478"/>
          <ac:spMkLst>
            <pc:docMk/>
            <pc:sldMk cId="1087828148" sldId="12086"/>
            <ac:spMk id="28" creationId="{DD13FF5C-7E85-4542-AF54-A2A76AF75FE5}"/>
          </ac:spMkLst>
        </pc:spChg>
        <pc:spChg chg="del">
          <ac:chgData name="Andre Pierre Engberts" userId="450b81c5-8b92-4b18-813a-408184873f7b" providerId="ADAL" clId="{2961DF24-97DC-9949-BD13-07D8BA52459D}" dt="2020-09-10T19:06:21.654" v="21" actId="478"/>
          <ac:spMkLst>
            <pc:docMk/>
            <pc:sldMk cId="1087828148" sldId="12086"/>
            <ac:spMk id="29" creationId="{F826E2F0-7DBD-804E-A42A-029705473515}"/>
          </ac:spMkLst>
        </pc:spChg>
        <pc:spChg chg="add mod">
          <ac:chgData name="Andre Pierre Engberts" userId="450b81c5-8b92-4b18-813a-408184873f7b" providerId="ADAL" clId="{2961DF24-97DC-9949-BD13-07D8BA52459D}" dt="2020-09-10T19:33:34.683" v="1119" actId="1035"/>
          <ac:spMkLst>
            <pc:docMk/>
            <pc:sldMk cId="1087828148" sldId="12086"/>
            <ac:spMk id="30" creationId="{E6AD12A5-A577-5F4B-92C9-9AAFBC0BE3D9}"/>
          </ac:spMkLst>
        </pc:spChg>
        <pc:spChg chg="del">
          <ac:chgData name="Andre Pierre Engberts" userId="450b81c5-8b92-4b18-813a-408184873f7b" providerId="ADAL" clId="{2961DF24-97DC-9949-BD13-07D8BA52459D}" dt="2020-09-10T19:06:21.654" v="21" actId="478"/>
          <ac:spMkLst>
            <pc:docMk/>
            <pc:sldMk cId="1087828148" sldId="12086"/>
            <ac:spMk id="31" creationId="{84EA0D9A-AE6C-0145-A2AA-456EEA57B8E0}"/>
          </ac:spMkLst>
        </pc:spChg>
        <pc:spChg chg="add mod">
          <ac:chgData name="Andre Pierre Engberts" userId="450b81c5-8b92-4b18-813a-408184873f7b" providerId="ADAL" clId="{2961DF24-97DC-9949-BD13-07D8BA52459D}" dt="2020-09-10T19:59:52.086" v="1461" actId="14100"/>
          <ac:spMkLst>
            <pc:docMk/>
            <pc:sldMk cId="1087828148" sldId="12086"/>
            <ac:spMk id="32" creationId="{E54CBCED-F63F-264D-AE9B-7FDFF23A42B7}"/>
          </ac:spMkLst>
        </pc:spChg>
        <pc:spChg chg="add mod">
          <ac:chgData name="Andre Pierre Engberts" userId="450b81c5-8b92-4b18-813a-408184873f7b" providerId="ADAL" clId="{2961DF24-97DC-9949-BD13-07D8BA52459D}" dt="2020-09-10T21:02:29.918" v="1682" actId="207"/>
          <ac:spMkLst>
            <pc:docMk/>
            <pc:sldMk cId="1087828148" sldId="12086"/>
            <ac:spMk id="33" creationId="{DED3B2A9-4FB4-784F-B640-EC0AFE798CBF}"/>
          </ac:spMkLst>
        </pc:spChg>
        <pc:spChg chg="add mod">
          <ac:chgData name="Andre Pierre Engberts" userId="450b81c5-8b92-4b18-813a-408184873f7b" providerId="ADAL" clId="{2961DF24-97DC-9949-BD13-07D8BA52459D}" dt="2020-09-10T19:59:54.674" v="1462" actId="14100"/>
          <ac:spMkLst>
            <pc:docMk/>
            <pc:sldMk cId="1087828148" sldId="12086"/>
            <ac:spMk id="34" creationId="{3A887B3C-2BDF-7447-9597-77952C01A22F}"/>
          </ac:spMkLst>
        </pc:spChg>
        <pc:spChg chg="add del mod">
          <ac:chgData name="Andre Pierre Engberts" userId="450b81c5-8b92-4b18-813a-408184873f7b" providerId="ADAL" clId="{2961DF24-97DC-9949-BD13-07D8BA52459D}" dt="2020-09-10T19:26:13.203" v="823" actId="478"/>
          <ac:spMkLst>
            <pc:docMk/>
            <pc:sldMk cId="1087828148" sldId="12086"/>
            <ac:spMk id="35" creationId="{95834B5D-F189-624D-8291-FD43F9179716}"/>
          </ac:spMkLst>
        </pc:spChg>
        <pc:spChg chg="add mod">
          <ac:chgData name="Andre Pierre Engberts" userId="450b81c5-8b92-4b18-813a-408184873f7b" providerId="ADAL" clId="{2961DF24-97DC-9949-BD13-07D8BA52459D}" dt="2020-09-10T19:30:48.678" v="1067" actId="14100"/>
          <ac:spMkLst>
            <pc:docMk/>
            <pc:sldMk cId="1087828148" sldId="12086"/>
            <ac:spMk id="36" creationId="{90AF5968-B8C3-D948-B455-A4AD69D86977}"/>
          </ac:spMkLst>
        </pc:spChg>
        <pc:spChg chg="add mod">
          <ac:chgData name="Andre Pierre Engberts" userId="450b81c5-8b92-4b18-813a-408184873f7b" providerId="ADAL" clId="{2961DF24-97DC-9949-BD13-07D8BA52459D}" dt="2020-09-10T19:34:15.127" v="1128" actId="1076"/>
          <ac:spMkLst>
            <pc:docMk/>
            <pc:sldMk cId="1087828148" sldId="12086"/>
            <ac:spMk id="37" creationId="{CB278721-AA42-DA4B-AB9A-FCD658069CAB}"/>
          </ac:spMkLst>
        </pc:spChg>
        <pc:spChg chg="add mod">
          <ac:chgData name="Andre Pierre Engberts" userId="450b81c5-8b92-4b18-813a-408184873f7b" providerId="ADAL" clId="{2961DF24-97DC-9949-BD13-07D8BA52459D}" dt="2020-09-10T21:38:17.419" v="2054" actId="1076"/>
          <ac:spMkLst>
            <pc:docMk/>
            <pc:sldMk cId="1087828148" sldId="12086"/>
            <ac:spMk id="38" creationId="{9D337D5B-6E19-0749-996A-7C5A7DE3437B}"/>
          </ac:spMkLst>
        </pc:spChg>
        <pc:spChg chg="add mod">
          <ac:chgData name="Andre Pierre Engberts" userId="450b81c5-8b92-4b18-813a-408184873f7b" providerId="ADAL" clId="{2961DF24-97DC-9949-BD13-07D8BA52459D}" dt="2020-09-10T19:59:56.415" v="1463" actId="14100"/>
          <ac:spMkLst>
            <pc:docMk/>
            <pc:sldMk cId="1087828148" sldId="12086"/>
            <ac:spMk id="39" creationId="{08C94335-B768-8547-A1BC-42896ED0C3A4}"/>
          </ac:spMkLst>
        </pc:spChg>
        <pc:spChg chg="add mod">
          <ac:chgData name="Andre Pierre Engberts" userId="450b81c5-8b92-4b18-813a-408184873f7b" providerId="ADAL" clId="{2961DF24-97DC-9949-BD13-07D8BA52459D}" dt="2020-09-10T21:28:52.707" v="1993" actId="14100"/>
          <ac:spMkLst>
            <pc:docMk/>
            <pc:sldMk cId="1087828148" sldId="12086"/>
            <ac:spMk id="40" creationId="{E0F81807-DA07-E546-B7D5-63CBF68D7594}"/>
          </ac:spMkLst>
        </pc:spChg>
        <pc:spChg chg="add del mod">
          <ac:chgData name="Andre Pierre Engberts" userId="450b81c5-8b92-4b18-813a-408184873f7b" providerId="ADAL" clId="{2961DF24-97DC-9949-BD13-07D8BA52459D}" dt="2020-09-10T19:51:16.006" v="1440" actId="478"/>
          <ac:spMkLst>
            <pc:docMk/>
            <pc:sldMk cId="1087828148" sldId="12086"/>
            <ac:spMk id="41" creationId="{E686FF96-1853-6746-9BDF-E656B53A74E5}"/>
          </ac:spMkLst>
        </pc:spChg>
        <pc:spChg chg="add mod">
          <ac:chgData name="Andre Pierre Engberts" userId="450b81c5-8b92-4b18-813a-408184873f7b" providerId="ADAL" clId="{2961DF24-97DC-9949-BD13-07D8BA52459D}" dt="2020-09-10T19:43:00.771" v="1172" actId="20577"/>
          <ac:spMkLst>
            <pc:docMk/>
            <pc:sldMk cId="1087828148" sldId="12086"/>
            <ac:spMk id="42" creationId="{36F29C4D-21CE-D54A-A7C9-31C65C544B86}"/>
          </ac:spMkLst>
        </pc:spChg>
        <pc:spChg chg="add mod">
          <ac:chgData name="Andre Pierre Engberts" userId="450b81c5-8b92-4b18-813a-408184873f7b" providerId="ADAL" clId="{2961DF24-97DC-9949-BD13-07D8BA52459D}" dt="2020-09-10T19:50:45.570" v="1435" actId="20577"/>
          <ac:spMkLst>
            <pc:docMk/>
            <pc:sldMk cId="1087828148" sldId="12086"/>
            <ac:spMk id="43" creationId="{A114E056-0D68-A842-A972-C9F03313D4F1}"/>
          </ac:spMkLst>
        </pc:spChg>
        <pc:spChg chg="add mod">
          <ac:chgData name="Andre Pierre Engberts" userId="450b81c5-8b92-4b18-813a-408184873f7b" providerId="ADAL" clId="{2961DF24-97DC-9949-BD13-07D8BA52459D}" dt="2020-09-10T19:50:40.529" v="1434" actId="1076"/>
          <ac:spMkLst>
            <pc:docMk/>
            <pc:sldMk cId="1087828148" sldId="12086"/>
            <ac:spMk id="44" creationId="{D72D1AAF-D36A-144B-BD28-E8347E67B81C}"/>
          </ac:spMkLst>
        </pc:spChg>
        <pc:spChg chg="add mod">
          <ac:chgData name="Andre Pierre Engberts" userId="450b81c5-8b92-4b18-813a-408184873f7b" providerId="ADAL" clId="{2961DF24-97DC-9949-BD13-07D8BA52459D}" dt="2020-09-10T19:58:58.097" v="1453" actId="166"/>
          <ac:spMkLst>
            <pc:docMk/>
            <pc:sldMk cId="1087828148" sldId="12086"/>
            <ac:spMk id="45" creationId="{F6DE09E3-53DB-F547-AA2E-9766A0CAABD9}"/>
          </ac:spMkLst>
        </pc:spChg>
        <pc:spChg chg="add mod">
          <ac:chgData name="Andre Pierre Engberts" userId="450b81c5-8b92-4b18-813a-408184873f7b" providerId="ADAL" clId="{2961DF24-97DC-9949-BD13-07D8BA52459D}" dt="2020-09-10T19:51:13.639" v="1439" actId="14100"/>
          <ac:spMkLst>
            <pc:docMk/>
            <pc:sldMk cId="1087828148" sldId="12086"/>
            <ac:spMk id="46" creationId="{A4C78E1D-47EB-5543-81E7-7CD3A1695187}"/>
          </ac:spMkLst>
        </pc:spChg>
        <pc:spChg chg="add del mod">
          <ac:chgData name="Andre Pierre Engberts" userId="450b81c5-8b92-4b18-813a-408184873f7b" providerId="ADAL" clId="{2961DF24-97DC-9949-BD13-07D8BA52459D}" dt="2020-09-10T19:58:52.757" v="1452" actId="478"/>
          <ac:spMkLst>
            <pc:docMk/>
            <pc:sldMk cId="1087828148" sldId="12086"/>
            <ac:spMk id="48" creationId="{6F6FDDA1-CA4B-6742-87FD-306C19217CCA}"/>
          </ac:spMkLst>
        </pc:spChg>
        <pc:spChg chg="add mod">
          <ac:chgData name="Andre Pierre Engberts" userId="450b81c5-8b92-4b18-813a-408184873f7b" providerId="ADAL" clId="{2961DF24-97DC-9949-BD13-07D8BA52459D}" dt="2020-09-10T20:55:41.626" v="1665" actId="20577"/>
          <ac:spMkLst>
            <pc:docMk/>
            <pc:sldMk cId="1087828148" sldId="12086"/>
            <ac:spMk id="49" creationId="{9EFBC354-B3F8-8A47-8405-98AE3DAD4000}"/>
          </ac:spMkLst>
        </pc:spChg>
        <pc:spChg chg="add del mod">
          <ac:chgData name="Andre Pierre Engberts" userId="450b81c5-8b92-4b18-813a-408184873f7b" providerId="ADAL" clId="{2961DF24-97DC-9949-BD13-07D8BA52459D}" dt="2020-09-10T20:56:52.277" v="1668" actId="478"/>
          <ac:spMkLst>
            <pc:docMk/>
            <pc:sldMk cId="1087828148" sldId="12086"/>
            <ac:spMk id="50" creationId="{796667D0-D5A3-F24E-9D88-0165BAE323C4}"/>
          </ac:spMkLst>
        </pc:spChg>
        <pc:picChg chg="add mod">
          <ac:chgData name="Andre Pierre Engberts" userId="450b81c5-8b92-4b18-813a-408184873f7b" providerId="ADAL" clId="{2961DF24-97DC-9949-BD13-07D8BA52459D}" dt="2020-09-10T19:43:08.087" v="1173" actId="14100"/>
          <ac:picMkLst>
            <pc:docMk/>
            <pc:sldMk cId="1087828148" sldId="12086"/>
            <ac:picMk id="3" creationId="{292136DC-7279-E94F-BCCB-F81249B5FB51}"/>
          </ac:picMkLst>
        </pc:picChg>
        <pc:picChg chg="add mod">
          <ac:chgData name="Andre Pierre Engberts" userId="450b81c5-8b92-4b18-813a-408184873f7b" providerId="ADAL" clId="{2961DF24-97DC-9949-BD13-07D8BA52459D}" dt="2020-09-10T19:45:10.115" v="1204" actId="1076"/>
          <ac:picMkLst>
            <pc:docMk/>
            <pc:sldMk cId="1087828148" sldId="12086"/>
            <ac:picMk id="4" creationId="{D0214208-A0DF-A741-B854-67063BB285E6}"/>
          </ac:picMkLst>
        </pc:picChg>
        <pc:picChg chg="mod">
          <ac:chgData name="Andre Pierre Engberts" userId="450b81c5-8b92-4b18-813a-408184873f7b" providerId="ADAL" clId="{2961DF24-97DC-9949-BD13-07D8BA52459D}" dt="2020-09-10T19:37:46.274" v="1149" actId="14100"/>
          <ac:picMkLst>
            <pc:docMk/>
            <pc:sldMk cId="1087828148" sldId="12086"/>
            <ac:picMk id="7" creationId="{00000000-0000-0000-0000-000000000000}"/>
          </ac:picMkLst>
        </pc:picChg>
        <pc:picChg chg="mod">
          <ac:chgData name="Andre Pierre Engberts" userId="450b81c5-8b92-4b18-813a-408184873f7b" providerId="ADAL" clId="{2961DF24-97DC-9949-BD13-07D8BA52459D}" dt="2020-09-10T19:42:19.046" v="1165" actId="14100"/>
          <ac:picMkLst>
            <pc:docMk/>
            <pc:sldMk cId="1087828148" sldId="12086"/>
            <ac:picMk id="8" creationId="{00000000-0000-0000-0000-000000000000}"/>
          </ac:picMkLst>
        </pc:picChg>
        <pc:picChg chg="del">
          <ac:chgData name="Andre Pierre Engberts" userId="450b81c5-8b92-4b18-813a-408184873f7b" providerId="ADAL" clId="{2961DF24-97DC-9949-BD13-07D8BA52459D}" dt="2020-09-10T19:21:41.649" v="550" actId="478"/>
          <ac:picMkLst>
            <pc:docMk/>
            <pc:sldMk cId="1087828148" sldId="12086"/>
            <ac:picMk id="9" creationId="{00000000-0000-0000-0000-000000000000}"/>
          </ac:picMkLst>
        </pc:picChg>
        <pc:picChg chg="add mod">
          <ac:chgData name="Andre Pierre Engberts" userId="450b81c5-8b92-4b18-813a-408184873f7b" providerId="ADAL" clId="{2961DF24-97DC-9949-BD13-07D8BA52459D}" dt="2020-09-10T19:57:49.642" v="1446" actId="1076"/>
          <ac:picMkLst>
            <pc:docMk/>
            <pc:sldMk cId="1087828148" sldId="12086"/>
            <ac:picMk id="10" creationId="{0F21CEB6-95AA-C747-BCC5-4C9B35828FD9}"/>
          </ac:picMkLst>
        </pc:picChg>
        <pc:picChg chg="add mod">
          <ac:chgData name="Andre Pierre Engberts" userId="450b81c5-8b92-4b18-813a-408184873f7b" providerId="ADAL" clId="{2961DF24-97DC-9949-BD13-07D8BA52459D}" dt="2020-09-10T19:59:05.012" v="1454" actId="14100"/>
          <ac:picMkLst>
            <pc:docMk/>
            <pc:sldMk cId="1087828148" sldId="12086"/>
            <ac:picMk id="47" creationId="{31685453-AB92-C843-A929-242077687276}"/>
          </ac:picMkLst>
        </pc:picChg>
      </pc:sldChg>
      <pc:sldChg chg="modSp">
        <pc:chgData name="Andre Pierre Engberts" userId="450b81c5-8b92-4b18-813a-408184873f7b" providerId="ADAL" clId="{2961DF24-97DC-9949-BD13-07D8BA52459D}" dt="2020-09-10T22:01:57.362" v="3263" actId="207"/>
        <pc:sldMkLst>
          <pc:docMk/>
          <pc:sldMk cId="3262907853" sldId="12087"/>
        </pc:sldMkLst>
        <pc:spChg chg="mod">
          <ac:chgData name="Andre Pierre Engberts" userId="450b81c5-8b92-4b18-813a-408184873f7b" providerId="ADAL" clId="{2961DF24-97DC-9949-BD13-07D8BA52459D}" dt="2020-09-10T22:01:57.362" v="3263" actId="207"/>
          <ac:spMkLst>
            <pc:docMk/>
            <pc:sldMk cId="3262907853" sldId="12087"/>
            <ac:spMk id="2" creationId="{3CBCDCE2-9CB7-1042-912E-D517FD43EA34}"/>
          </ac:spMkLst>
        </pc:spChg>
        <pc:spChg chg="mod">
          <ac:chgData name="Andre Pierre Engberts" userId="450b81c5-8b92-4b18-813a-408184873f7b" providerId="ADAL" clId="{2961DF24-97DC-9949-BD13-07D8BA52459D}" dt="2020-09-10T22:01:57.362" v="3263" actId="207"/>
          <ac:spMkLst>
            <pc:docMk/>
            <pc:sldMk cId="3262907853" sldId="12087"/>
            <ac:spMk id="12" creationId="{3FB3062A-BBAD-4447-A389-6F4276D6C8DB}"/>
          </ac:spMkLst>
        </pc:spChg>
        <pc:spChg chg="mod">
          <ac:chgData name="Andre Pierre Engberts" userId="450b81c5-8b92-4b18-813a-408184873f7b" providerId="ADAL" clId="{2961DF24-97DC-9949-BD13-07D8BA52459D}" dt="2020-09-10T21:01:58.759" v="1681" actId="14100"/>
          <ac:spMkLst>
            <pc:docMk/>
            <pc:sldMk cId="3262907853" sldId="12087"/>
            <ac:spMk id="14" creationId="{82E23412-DF37-2940-9F69-1E404D1F1193}"/>
          </ac:spMkLst>
        </pc:spChg>
        <pc:spChg chg="mod">
          <ac:chgData name="Andre Pierre Engberts" userId="450b81c5-8b92-4b18-813a-408184873f7b" providerId="ADAL" clId="{2961DF24-97DC-9949-BD13-07D8BA52459D}" dt="2020-09-10T22:01:57.362" v="3263" actId="207"/>
          <ac:spMkLst>
            <pc:docMk/>
            <pc:sldMk cId="3262907853" sldId="12087"/>
            <ac:spMk id="16" creationId="{1D19C374-F6E3-8C45-8AA4-E86BF9B9B6D3}"/>
          </ac:spMkLst>
        </pc:spChg>
        <pc:spChg chg="mod">
          <ac:chgData name="Andre Pierre Engberts" userId="450b81c5-8b92-4b18-813a-408184873f7b" providerId="ADAL" clId="{2961DF24-97DC-9949-BD13-07D8BA52459D}" dt="2020-09-10T22:01:57.362" v="3263" actId="207"/>
          <ac:spMkLst>
            <pc:docMk/>
            <pc:sldMk cId="3262907853" sldId="12087"/>
            <ac:spMk id="21" creationId="{C05135F3-C0BA-2845-B78E-1A24E009956C}"/>
          </ac:spMkLst>
        </pc:spChg>
      </pc:sldChg>
      <pc:sldChg chg="addSp delSp modSp add">
        <pc:chgData name="Andre Pierre Engberts" userId="450b81c5-8b92-4b18-813a-408184873f7b" providerId="ADAL" clId="{2961DF24-97DC-9949-BD13-07D8BA52459D}" dt="2020-09-11T03:05:20.628" v="9205" actId="20577"/>
        <pc:sldMkLst>
          <pc:docMk/>
          <pc:sldMk cId="2614854230" sldId="12088"/>
        </pc:sldMkLst>
        <pc:spChg chg="mod">
          <ac:chgData name="Andre Pierre Engberts" userId="450b81c5-8b92-4b18-813a-408184873f7b" providerId="ADAL" clId="{2961DF24-97DC-9949-BD13-07D8BA52459D}" dt="2020-09-10T21:37:24.945" v="2050" actId="113"/>
          <ac:spMkLst>
            <pc:docMk/>
            <pc:sldMk cId="2614854230" sldId="12088"/>
            <ac:spMk id="2" creationId="{69D1141E-D9DA-F142-A9F1-518359E35E61}"/>
          </ac:spMkLst>
        </pc:spChg>
        <pc:spChg chg="add del mod">
          <ac:chgData name="Andre Pierre Engberts" userId="450b81c5-8b92-4b18-813a-408184873f7b" providerId="ADAL" clId="{2961DF24-97DC-9949-BD13-07D8BA52459D}" dt="2020-09-10T21:12:28.716" v="1686" actId="478"/>
          <ac:spMkLst>
            <pc:docMk/>
            <pc:sldMk cId="2614854230" sldId="12088"/>
            <ac:spMk id="5" creationId="{AC16E05A-1944-0B4D-A89A-02E36E7B0048}"/>
          </ac:spMkLst>
        </pc:spChg>
        <pc:spChg chg="del">
          <ac:chgData name="Andre Pierre Engberts" userId="450b81c5-8b92-4b18-813a-408184873f7b" providerId="ADAL" clId="{2961DF24-97DC-9949-BD13-07D8BA52459D}" dt="2020-09-10T21:11:57.164" v="1684" actId="478"/>
          <ac:spMkLst>
            <pc:docMk/>
            <pc:sldMk cId="2614854230" sldId="12088"/>
            <ac:spMk id="6" creationId="{B6872B2A-E4F3-9D42-B237-EB5F7802E76B}"/>
          </ac:spMkLst>
        </pc:spChg>
        <pc:spChg chg="add mod topLvl">
          <ac:chgData name="Andre Pierre Engberts" userId="450b81c5-8b92-4b18-813a-408184873f7b" providerId="ADAL" clId="{2961DF24-97DC-9949-BD13-07D8BA52459D}" dt="2020-09-10T22:35:46.915" v="4672" actId="1038"/>
          <ac:spMkLst>
            <pc:docMk/>
            <pc:sldMk cId="2614854230" sldId="12088"/>
            <ac:spMk id="9" creationId="{AA2760AE-3355-8B43-9464-15D2512E2028}"/>
          </ac:spMkLst>
        </pc:spChg>
        <pc:spChg chg="mod">
          <ac:chgData name="Andre Pierre Engberts" userId="450b81c5-8b92-4b18-813a-408184873f7b" providerId="ADAL" clId="{2961DF24-97DC-9949-BD13-07D8BA52459D}" dt="2020-09-10T22:36:43.312" v="4674" actId="1076"/>
          <ac:spMkLst>
            <pc:docMk/>
            <pc:sldMk cId="2614854230" sldId="12088"/>
            <ac:spMk id="13" creationId="{00000000-0000-0000-0000-000000000000}"/>
          </ac:spMkLst>
        </pc:spChg>
        <pc:spChg chg="add del mod">
          <ac:chgData name="Andre Pierre Engberts" userId="450b81c5-8b92-4b18-813a-408184873f7b" providerId="ADAL" clId="{2961DF24-97DC-9949-BD13-07D8BA52459D}" dt="2020-09-10T22:35:33.914" v="4585" actId="478"/>
          <ac:spMkLst>
            <pc:docMk/>
            <pc:sldMk cId="2614854230" sldId="12088"/>
            <ac:spMk id="21" creationId="{CF1A56A7-767D-B146-99A1-3CBC5EAAA8E9}"/>
          </ac:spMkLst>
        </pc:spChg>
        <pc:spChg chg="del">
          <ac:chgData name="Andre Pierre Engberts" userId="450b81c5-8b92-4b18-813a-408184873f7b" providerId="ADAL" clId="{2961DF24-97DC-9949-BD13-07D8BA52459D}" dt="2020-09-10T21:11:57.164" v="1684" actId="478"/>
          <ac:spMkLst>
            <pc:docMk/>
            <pc:sldMk cId="2614854230" sldId="12088"/>
            <ac:spMk id="25" creationId="{66ADA0D5-AE51-4DD1-A854-E17223B438D9}"/>
          </ac:spMkLst>
        </pc:spChg>
        <pc:spChg chg="add mod topLvl">
          <ac:chgData name="Andre Pierre Engberts" userId="450b81c5-8b92-4b18-813a-408184873f7b" providerId="ADAL" clId="{2961DF24-97DC-9949-BD13-07D8BA52459D}" dt="2020-09-10T22:35:46.915" v="4672" actId="1038"/>
          <ac:spMkLst>
            <pc:docMk/>
            <pc:sldMk cId="2614854230" sldId="12088"/>
            <ac:spMk id="29" creationId="{7739C4B8-240D-CA46-8E57-BC8A071796FB}"/>
          </ac:spMkLst>
        </pc:spChg>
        <pc:spChg chg="del">
          <ac:chgData name="Andre Pierre Engberts" userId="450b81c5-8b92-4b18-813a-408184873f7b" providerId="ADAL" clId="{2961DF24-97DC-9949-BD13-07D8BA52459D}" dt="2020-09-10T21:11:57.164" v="1684" actId="478"/>
          <ac:spMkLst>
            <pc:docMk/>
            <pc:sldMk cId="2614854230" sldId="12088"/>
            <ac:spMk id="30" creationId="{E6AD12A5-A577-5F4B-92C9-9AAFBC0BE3D9}"/>
          </ac:spMkLst>
        </pc:spChg>
        <pc:spChg chg="add mod topLvl">
          <ac:chgData name="Andre Pierre Engberts" userId="450b81c5-8b92-4b18-813a-408184873f7b" providerId="ADAL" clId="{2961DF24-97DC-9949-BD13-07D8BA52459D}" dt="2020-09-10T22:35:46.915" v="4672" actId="1038"/>
          <ac:spMkLst>
            <pc:docMk/>
            <pc:sldMk cId="2614854230" sldId="12088"/>
            <ac:spMk id="31" creationId="{FA3EFA7D-B0FA-7C47-97FE-4816679EA9C6}"/>
          </ac:spMkLst>
        </pc:spChg>
        <pc:spChg chg="mod">
          <ac:chgData name="Andre Pierre Engberts" userId="450b81c5-8b92-4b18-813a-408184873f7b" providerId="ADAL" clId="{2961DF24-97DC-9949-BD13-07D8BA52459D}" dt="2020-09-10T21:37:24.945" v="2050" actId="113"/>
          <ac:spMkLst>
            <pc:docMk/>
            <pc:sldMk cId="2614854230" sldId="12088"/>
            <ac:spMk id="32" creationId="{E54CBCED-F63F-264D-AE9B-7FDFF23A42B7}"/>
          </ac:spMkLst>
        </pc:spChg>
        <pc:spChg chg="del">
          <ac:chgData name="Andre Pierre Engberts" userId="450b81c5-8b92-4b18-813a-408184873f7b" providerId="ADAL" clId="{2961DF24-97DC-9949-BD13-07D8BA52459D}" dt="2020-09-10T21:11:57.164" v="1684" actId="478"/>
          <ac:spMkLst>
            <pc:docMk/>
            <pc:sldMk cId="2614854230" sldId="12088"/>
            <ac:spMk id="33" creationId="{DED3B2A9-4FB4-784F-B640-EC0AFE798CBF}"/>
          </ac:spMkLst>
        </pc:spChg>
        <pc:spChg chg="mod">
          <ac:chgData name="Andre Pierre Engberts" userId="450b81c5-8b92-4b18-813a-408184873f7b" providerId="ADAL" clId="{2961DF24-97DC-9949-BD13-07D8BA52459D}" dt="2020-09-10T21:37:24.945" v="2050" actId="113"/>
          <ac:spMkLst>
            <pc:docMk/>
            <pc:sldMk cId="2614854230" sldId="12088"/>
            <ac:spMk id="34" creationId="{3A887B3C-2BDF-7447-9597-77952C01A22F}"/>
          </ac:spMkLst>
        </pc:spChg>
        <pc:spChg chg="add mod topLvl">
          <ac:chgData name="Andre Pierre Engberts" userId="450b81c5-8b92-4b18-813a-408184873f7b" providerId="ADAL" clId="{2961DF24-97DC-9949-BD13-07D8BA52459D}" dt="2020-09-10T22:35:46.915" v="4672" actId="1038"/>
          <ac:spMkLst>
            <pc:docMk/>
            <pc:sldMk cId="2614854230" sldId="12088"/>
            <ac:spMk id="35" creationId="{2AB2CE7E-3833-1948-884E-5FBC473AAAD0}"/>
          </ac:spMkLst>
        </pc:spChg>
        <pc:spChg chg="del">
          <ac:chgData name="Andre Pierre Engberts" userId="450b81c5-8b92-4b18-813a-408184873f7b" providerId="ADAL" clId="{2961DF24-97DC-9949-BD13-07D8BA52459D}" dt="2020-09-10T21:11:57.164" v="1684" actId="478"/>
          <ac:spMkLst>
            <pc:docMk/>
            <pc:sldMk cId="2614854230" sldId="12088"/>
            <ac:spMk id="36" creationId="{90AF5968-B8C3-D948-B455-A4AD69D86977}"/>
          </ac:spMkLst>
        </pc:spChg>
        <pc:spChg chg="del">
          <ac:chgData name="Andre Pierre Engberts" userId="450b81c5-8b92-4b18-813a-408184873f7b" providerId="ADAL" clId="{2961DF24-97DC-9949-BD13-07D8BA52459D}" dt="2020-09-10T21:11:57.164" v="1684" actId="478"/>
          <ac:spMkLst>
            <pc:docMk/>
            <pc:sldMk cId="2614854230" sldId="12088"/>
            <ac:spMk id="37" creationId="{CB278721-AA42-DA4B-AB9A-FCD658069CAB}"/>
          </ac:spMkLst>
        </pc:spChg>
        <pc:spChg chg="del">
          <ac:chgData name="Andre Pierre Engberts" userId="450b81c5-8b92-4b18-813a-408184873f7b" providerId="ADAL" clId="{2961DF24-97DC-9949-BD13-07D8BA52459D}" dt="2020-09-10T21:11:57.164" v="1684" actId="478"/>
          <ac:spMkLst>
            <pc:docMk/>
            <pc:sldMk cId="2614854230" sldId="12088"/>
            <ac:spMk id="38" creationId="{9D337D5B-6E19-0749-996A-7C5A7DE3437B}"/>
          </ac:spMkLst>
        </pc:spChg>
        <pc:spChg chg="mod">
          <ac:chgData name="Andre Pierre Engberts" userId="450b81c5-8b92-4b18-813a-408184873f7b" providerId="ADAL" clId="{2961DF24-97DC-9949-BD13-07D8BA52459D}" dt="2020-09-10T21:37:24.945" v="2050" actId="113"/>
          <ac:spMkLst>
            <pc:docMk/>
            <pc:sldMk cId="2614854230" sldId="12088"/>
            <ac:spMk id="39" creationId="{08C94335-B768-8547-A1BC-42896ED0C3A4}"/>
          </ac:spMkLst>
        </pc:spChg>
        <pc:spChg chg="del">
          <ac:chgData name="Andre Pierre Engberts" userId="450b81c5-8b92-4b18-813a-408184873f7b" providerId="ADAL" clId="{2961DF24-97DC-9949-BD13-07D8BA52459D}" dt="2020-09-10T21:11:57.164" v="1684" actId="478"/>
          <ac:spMkLst>
            <pc:docMk/>
            <pc:sldMk cId="2614854230" sldId="12088"/>
            <ac:spMk id="40" creationId="{E0F81807-DA07-E546-B7D5-63CBF68D7594}"/>
          </ac:spMkLst>
        </pc:spChg>
        <pc:spChg chg="add mod topLvl">
          <ac:chgData name="Andre Pierre Engberts" userId="450b81c5-8b92-4b18-813a-408184873f7b" providerId="ADAL" clId="{2961DF24-97DC-9949-BD13-07D8BA52459D}" dt="2020-09-10T22:35:46.915" v="4672" actId="1038"/>
          <ac:spMkLst>
            <pc:docMk/>
            <pc:sldMk cId="2614854230" sldId="12088"/>
            <ac:spMk id="41" creationId="{11575615-823D-FC44-B3AE-F4F3012F7268}"/>
          </ac:spMkLst>
        </pc:spChg>
        <pc:spChg chg="del">
          <ac:chgData name="Andre Pierre Engberts" userId="450b81c5-8b92-4b18-813a-408184873f7b" providerId="ADAL" clId="{2961DF24-97DC-9949-BD13-07D8BA52459D}" dt="2020-09-10T21:11:57.164" v="1684" actId="478"/>
          <ac:spMkLst>
            <pc:docMk/>
            <pc:sldMk cId="2614854230" sldId="12088"/>
            <ac:spMk id="42" creationId="{36F29C4D-21CE-D54A-A7C9-31C65C544B86}"/>
          </ac:spMkLst>
        </pc:spChg>
        <pc:spChg chg="del">
          <ac:chgData name="Andre Pierre Engberts" userId="450b81c5-8b92-4b18-813a-408184873f7b" providerId="ADAL" clId="{2961DF24-97DC-9949-BD13-07D8BA52459D}" dt="2020-09-10T21:11:57.164" v="1684" actId="478"/>
          <ac:spMkLst>
            <pc:docMk/>
            <pc:sldMk cId="2614854230" sldId="12088"/>
            <ac:spMk id="43" creationId="{A114E056-0D68-A842-A972-C9F03313D4F1}"/>
          </ac:spMkLst>
        </pc:spChg>
        <pc:spChg chg="del">
          <ac:chgData name="Andre Pierre Engberts" userId="450b81c5-8b92-4b18-813a-408184873f7b" providerId="ADAL" clId="{2961DF24-97DC-9949-BD13-07D8BA52459D}" dt="2020-09-10T21:11:57.164" v="1684" actId="478"/>
          <ac:spMkLst>
            <pc:docMk/>
            <pc:sldMk cId="2614854230" sldId="12088"/>
            <ac:spMk id="44" creationId="{D72D1AAF-D36A-144B-BD28-E8347E67B81C}"/>
          </ac:spMkLst>
        </pc:spChg>
        <pc:spChg chg="del">
          <ac:chgData name="Andre Pierre Engberts" userId="450b81c5-8b92-4b18-813a-408184873f7b" providerId="ADAL" clId="{2961DF24-97DC-9949-BD13-07D8BA52459D}" dt="2020-09-10T21:11:57.164" v="1684" actId="478"/>
          <ac:spMkLst>
            <pc:docMk/>
            <pc:sldMk cId="2614854230" sldId="12088"/>
            <ac:spMk id="45" creationId="{F6DE09E3-53DB-F547-AA2E-9766A0CAABD9}"/>
          </ac:spMkLst>
        </pc:spChg>
        <pc:spChg chg="del">
          <ac:chgData name="Andre Pierre Engberts" userId="450b81c5-8b92-4b18-813a-408184873f7b" providerId="ADAL" clId="{2961DF24-97DC-9949-BD13-07D8BA52459D}" dt="2020-09-10T21:11:57.164" v="1684" actId="478"/>
          <ac:spMkLst>
            <pc:docMk/>
            <pc:sldMk cId="2614854230" sldId="12088"/>
            <ac:spMk id="46" creationId="{A4C78E1D-47EB-5543-81E7-7CD3A1695187}"/>
          </ac:spMkLst>
        </pc:spChg>
        <pc:spChg chg="del">
          <ac:chgData name="Andre Pierre Engberts" userId="450b81c5-8b92-4b18-813a-408184873f7b" providerId="ADAL" clId="{2961DF24-97DC-9949-BD13-07D8BA52459D}" dt="2020-09-10T21:11:57.164" v="1684" actId="478"/>
          <ac:spMkLst>
            <pc:docMk/>
            <pc:sldMk cId="2614854230" sldId="12088"/>
            <ac:spMk id="49" creationId="{9EFBC354-B3F8-8A47-8405-98AE3DAD4000}"/>
          </ac:spMkLst>
        </pc:spChg>
        <pc:spChg chg="add del mod">
          <ac:chgData name="Andre Pierre Engberts" userId="450b81c5-8b92-4b18-813a-408184873f7b" providerId="ADAL" clId="{2961DF24-97DC-9949-BD13-07D8BA52459D}" dt="2020-09-10T21:28:14.730" v="1985" actId="478"/>
          <ac:spMkLst>
            <pc:docMk/>
            <pc:sldMk cId="2614854230" sldId="12088"/>
            <ac:spMk id="53" creationId="{F8F9D947-06E2-4F4C-A101-E31377E8AAC5}"/>
          </ac:spMkLst>
        </pc:spChg>
        <pc:spChg chg="add del mod">
          <ac:chgData name="Andre Pierre Engberts" userId="450b81c5-8b92-4b18-813a-408184873f7b" providerId="ADAL" clId="{2961DF24-97DC-9949-BD13-07D8BA52459D}" dt="2020-09-10T21:28:20.384" v="1986" actId="478"/>
          <ac:spMkLst>
            <pc:docMk/>
            <pc:sldMk cId="2614854230" sldId="12088"/>
            <ac:spMk id="54" creationId="{40F6496E-E41C-F046-92CD-D6F17CBE19CC}"/>
          </ac:spMkLst>
        </pc:spChg>
        <pc:spChg chg="add del">
          <ac:chgData name="Andre Pierre Engberts" userId="450b81c5-8b92-4b18-813a-408184873f7b" providerId="ADAL" clId="{2961DF24-97DC-9949-BD13-07D8BA52459D}" dt="2020-09-10T21:28:20.384" v="1986" actId="478"/>
          <ac:spMkLst>
            <pc:docMk/>
            <pc:sldMk cId="2614854230" sldId="12088"/>
            <ac:spMk id="55" creationId="{83848830-7BD0-B045-8759-D23AAFA50F68}"/>
          </ac:spMkLst>
        </pc:spChg>
        <pc:spChg chg="add del">
          <ac:chgData name="Andre Pierre Engberts" userId="450b81c5-8b92-4b18-813a-408184873f7b" providerId="ADAL" clId="{2961DF24-97DC-9949-BD13-07D8BA52459D}" dt="2020-09-10T21:28:20.384" v="1986" actId="478"/>
          <ac:spMkLst>
            <pc:docMk/>
            <pc:sldMk cId="2614854230" sldId="12088"/>
            <ac:spMk id="56" creationId="{6F2034FC-B268-D642-A4B8-1C946ACAC376}"/>
          </ac:spMkLst>
        </pc:spChg>
        <pc:spChg chg="add del">
          <ac:chgData name="Andre Pierre Engberts" userId="450b81c5-8b92-4b18-813a-408184873f7b" providerId="ADAL" clId="{2961DF24-97DC-9949-BD13-07D8BA52459D}" dt="2020-09-10T21:28:20.384" v="1986" actId="478"/>
          <ac:spMkLst>
            <pc:docMk/>
            <pc:sldMk cId="2614854230" sldId="12088"/>
            <ac:spMk id="59" creationId="{9EA6D8F7-AEDE-C340-91F1-6D68F78026A5}"/>
          </ac:spMkLst>
        </pc:spChg>
        <pc:spChg chg="add mod">
          <ac:chgData name="Andre Pierre Engberts" userId="450b81c5-8b92-4b18-813a-408184873f7b" providerId="ADAL" clId="{2961DF24-97DC-9949-BD13-07D8BA52459D}" dt="2020-09-10T22:35:46.915" v="4672" actId="1038"/>
          <ac:spMkLst>
            <pc:docMk/>
            <pc:sldMk cId="2614854230" sldId="12088"/>
            <ac:spMk id="60" creationId="{AB90B24E-FFBD-8146-BEEB-7305F309F324}"/>
          </ac:spMkLst>
        </pc:spChg>
        <pc:spChg chg="add mod">
          <ac:chgData name="Andre Pierre Engberts" userId="450b81c5-8b92-4b18-813a-408184873f7b" providerId="ADAL" clId="{2961DF24-97DC-9949-BD13-07D8BA52459D}" dt="2020-09-10T22:35:46.915" v="4672" actId="1038"/>
          <ac:spMkLst>
            <pc:docMk/>
            <pc:sldMk cId="2614854230" sldId="12088"/>
            <ac:spMk id="61" creationId="{816B3E84-1926-C74A-A2AC-BF84EB344141}"/>
          </ac:spMkLst>
        </pc:spChg>
        <pc:spChg chg="add mod">
          <ac:chgData name="Andre Pierre Engberts" userId="450b81c5-8b92-4b18-813a-408184873f7b" providerId="ADAL" clId="{2961DF24-97DC-9949-BD13-07D8BA52459D}" dt="2020-09-10T22:35:46.915" v="4672" actId="1038"/>
          <ac:spMkLst>
            <pc:docMk/>
            <pc:sldMk cId="2614854230" sldId="12088"/>
            <ac:spMk id="63" creationId="{4B8E8C43-D0AF-964C-91CB-9663B44BB7D7}"/>
          </ac:spMkLst>
        </pc:spChg>
        <pc:spChg chg="add mod">
          <ac:chgData name="Andre Pierre Engberts" userId="450b81c5-8b92-4b18-813a-408184873f7b" providerId="ADAL" clId="{2961DF24-97DC-9949-BD13-07D8BA52459D}" dt="2020-09-10T22:35:46.915" v="4672" actId="1038"/>
          <ac:spMkLst>
            <pc:docMk/>
            <pc:sldMk cId="2614854230" sldId="12088"/>
            <ac:spMk id="65" creationId="{B7F04466-75EC-D94C-82D1-03F9A276234A}"/>
          </ac:spMkLst>
        </pc:spChg>
        <pc:spChg chg="add mod">
          <ac:chgData name="Andre Pierre Engberts" userId="450b81c5-8b92-4b18-813a-408184873f7b" providerId="ADAL" clId="{2961DF24-97DC-9949-BD13-07D8BA52459D}" dt="2020-09-10T22:35:46.915" v="4672" actId="1038"/>
          <ac:spMkLst>
            <pc:docMk/>
            <pc:sldMk cId="2614854230" sldId="12088"/>
            <ac:spMk id="67" creationId="{820CC999-FF85-A648-8EDB-5B2D67E7924A}"/>
          </ac:spMkLst>
        </pc:spChg>
        <pc:spChg chg="add mod">
          <ac:chgData name="Andre Pierre Engberts" userId="450b81c5-8b92-4b18-813a-408184873f7b" providerId="ADAL" clId="{2961DF24-97DC-9949-BD13-07D8BA52459D}" dt="2020-09-11T03:05:20.628" v="9205" actId="20577"/>
          <ac:spMkLst>
            <pc:docMk/>
            <pc:sldMk cId="2614854230" sldId="12088"/>
            <ac:spMk id="69" creationId="{2C07183A-328E-1341-8083-D9744DA0CE6C}"/>
          </ac:spMkLst>
        </pc:spChg>
        <pc:spChg chg="add mod">
          <ac:chgData name="Andre Pierre Engberts" userId="450b81c5-8b92-4b18-813a-408184873f7b" providerId="ADAL" clId="{2961DF24-97DC-9949-BD13-07D8BA52459D}" dt="2020-09-10T22:35:46.915" v="4672" actId="1038"/>
          <ac:spMkLst>
            <pc:docMk/>
            <pc:sldMk cId="2614854230" sldId="12088"/>
            <ac:spMk id="72" creationId="{339C6B49-68D5-B140-B226-B0646D710B06}"/>
          </ac:spMkLst>
        </pc:spChg>
        <pc:spChg chg="add mod">
          <ac:chgData name="Andre Pierre Engberts" userId="450b81c5-8b92-4b18-813a-408184873f7b" providerId="ADAL" clId="{2961DF24-97DC-9949-BD13-07D8BA52459D}" dt="2020-09-10T22:35:46.915" v="4672" actId="1038"/>
          <ac:spMkLst>
            <pc:docMk/>
            <pc:sldMk cId="2614854230" sldId="12088"/>
            <ac:spMk id="74" creationId="{C5138BC0-2332-E643-88BA-805BE2A14437}"/>
          </ac:spMkLst>
        </pc:spChg>
        <pc:spChg chg="add mod">
          <ac:chgData name="Andre Pierre Engberts" userId="450b81c5-8b92-4b18-813a-408184873f7b" providerId="ADAL" clId="{2961DF24-97DC-9949-BD13-07D8BA52459D}" dt="2020-09-11T02:36:59.368" v="9104" actId="20577"/>
          <ac:spMkLst>
            <pc:docMk/>
            <pc:sldMk cId="2614854230" sldId="12088"/>
            <ac:spMk id="75" creationId="{F2AEEADD-70C0-9745-AD6B-371064D5F330}"/>
          </ac:spMkLst>
        </pc:spChg>
        <pc:spChg chg="add del mod">
          <ac:chgData name="Andre Pierre Engberts" userId="450b81c5-8b92-4b18-813a-408184873f7b" providerId="ADAL" clId="{2961DF24-97DC-9949-BD13-07D8BA52459D}" dt="2020-09-10T21:55:38.202" v="2628" actId="478"/>
          <ac:spMkLst>
            <pc:docMk/>
            <pc:sldMk cId="2614854230" sldId="12088"/>
            <ac:spMk id="79" creationId="{FAB231B0-6EEC-954C-81D2-09BBF2C7E5AD}"/>
          </ac:spMkLst>
        </pc:spChg>
        <pc:spChg chg="add del mod">
          <ac:chgData name="Andre Pierre Engberts" userId="450b81c5-8b92-4b18-813a-408184873f7b" providerId="ADAL" clId="{2961DF24-97DC-9949-BD13-07D8BA52459D}" dt="2020-09-10T22:35:33.914" v="4585" actId="478"/>
          <ac:spMkLst>
            <pc:docMk/>
            <pc:sldMk cId="2614854230" sldId="12088"/>
            <ac:spMk id="80" creationId="{2DCAE891-5465-6E4D-B9FF-9618531927CA}"/>
          </ac:spMkLst>
        </pc:spChg>
        <pc:grpChg chg="add mod">
          <ac:chgData name="Andre Pierre Engberts" userId="450b81c5-8b92-4b18-813a-408184873f7b" providerId="ADAL" clId="{2961DF24-97DC-9949-BD13-07D8BA52459D}" dt="2020-09-10T22:36:38.842" v="4673" actId="1076"/>
          <ac:grpSpMkLst>
            <pc:docMk/>
            <pc:sldMk cId="2614854230" sldId="12088"/>
            <ac:grpSpMk id="11" creationId="{702DCF07-12A0-D242-AA25-F557FE19A74B}"/>
          </ac:grpSpMkLst>
        </pc:grpChg>
        <pc:grpChg chg="add del mod">
          <ac:chgData name="Andre Pierre Engberts" userId="450b81c5-8b92-4b18-813a-408184873f7b" providerId="ADAL" clId="{2961DF24-97DC-9949-BD13-07D8BA52459D}" dt="2020-09-10T21:36:52" v="2046" actId="165"/>
          <ac:grpSpMkLst>
            <pc:docMk/>
            <pc:sldMk cId="2614854230" sldId="12088"/>
            <ac:grpSpMk id="12" creationId="{AFC92228-F94D-9F4F-B83B-3CCDFE3D2A72}"/>
          </ac:grpSpMkLst>
        </pc:grpChg>
        <pc:grpChg chg="add mod">
          <ac:chgData name="Andre Pierre Engberts" userId="450b81c5-8b92-4b18-813a-408184873f7b" providerId="ADAL" clId="{2961DF24-97DC-9949-BD13-07D8BA52459D}" dt="2020-09-10T22:35:46.915" v="4672" actId="1038"/>
          <ac:grpSpMkLst>
            <pc:docMk/>
            <pc:sldMk cId="2614854230" sldId="12088"/>
            <ac:grpSpMk id="20" creationId="{A2DAE55E-4ACF-9E45-801F-E968134D2F28}"/>
          </ac:grpSpMkLst>
        </pc:grpChg>
        <pc:picChg chg="del">
          <ac:chgData name="Andre Pierre Engberts" userId="450b81c5-8b92-4b18-813a-408184873f7b" providerId="ADAL" clId="{2961DF24-97DC-9949-BD13-07D8BA52459D}" dt="2020-09-10T21:11:57.164" v="1684" actId="478"/>
          <ac:picMkLst>
            <pc:docMk/>
            <pc:sldMk cId="2614854230" sldId="12088"/>
            <ac:picMk id="3" creationId="{292136DC-7279-E94F-BCCB-F81249B5FB51}"/>
          </ac:picMkLst>
        </pc:picChg>
        <pc:picChg chg="del">
          <ac:chgData name="Andre Pierre Engberts" userId="450b81c5-8b92-4b18-813a-408184873f7b" providerId="ADAL" clId="{2961DF24-97DC-9949-BD13-07D8BA52459D}" dt="2020-09-10T21:11:57.164" v="1684" actId="478"/>
          <ac:picMkLst>
            <pc:docMk/>
            <pc:sldMk cId="2614854230" sldId="12088"/>
            <ac:picMk id="4" creationId="{D0214208-A0DF-A741-B854-67063BB285E6}"/>
          </ac:picMkLst>
        </pc:picChg>
        <pc:picChg chg="del">
          <ac:chgData name="Andre Pierre Engberts" userId="450b81c5-8b92-4b18-813a-408184873f7b" providerId="ADAL" clId="{2961DF24-97DC-9949-BD13-07D8BA52459D}" dt="2020-09-10T21:11:57.164" v="1684" actId="478"/>
          <ac:picMkLst>
            <pc:docMk/>
            <pc:sldMk cId="2614854230" sldId="12088"/>
            <ac:picMk id="7" creationId="{00000000-0000-0000-0000-000000000000}"/>
          </ac:picMkLst>
        </pc:picChg>
        <pc:picChg chg="del">
          <ac:chgData name="Andre Pierre Engberts" userId="450b81c5-8b92-4b18-813a-408184873f7b" providerId="ADAL" clId="{2961DF24-97DC-9949-BD13-07D8BA52459D}" dt="2020-09-10T21:11:57.164" v="1684" actId="478"/>
          <ac:picMkLst>
            <pc:docMk/>
            <pc:sldMk cId="2614854230" sldId="12088"/>
            <ac:picMk id="8" creationId="{00000000-0000-0000-0000-000000000000}"/>
          </ac:picMkLst>
        </pc:picChg>
        <pc:picChg chg="del">
          <ac:chgData name="Andre Pierre Engberts" userId="450b81c5-8b92-4b18-813a-408184873f7b" providerId="ADAL" clId="{2961DF24-97DC-9949-BD13-07D8BA52459D}" dt="2020-09-10T21:11:57.164" v="1684" actId="478"/>
          <ac:picMkLst>
            <pc:docMk/>
            <pc:sldMk cId="2614854230" sldId="12088"/>
            <ac:picMk id="10" creationId="{0F21CEB6-95AA-C747-BCC5-4C9B35828FD9}"/>
          </ac:picMkLst>
        </pc:picChg>
        <pc:picChg chg="del">
          <ac:chgData name="Andre Pierre Engberts" userId="450b81c5-8b92-4b18-813a-408184873f7b" providerId="ADAL" clId="{2961DF24-97DC-9949-BD13-07D8BA52459D}" dt="2020-09-10T21:11:57.164" v="1684" actId="478"/>
          <ac:picMkLst>
            <pc:docMk/>
            <pc:sldMk cId="2614854230" sldId="12088"/>
            <ac:picMk id="47" creationId="{31685453-AB92-C843-A929-242077687276}"/>
          </ac:picMkLst>
        </pc:picChg>
        <pc:picChg chg="add del mod">
          <ac:chgData name="Andre Pierre Engberts" userId="450b81c5-8b92-4b18-813a-408184873f7b" providerId="ADAL" clId="{2961DF24-97DC-9949-BD13-07D8BA52459D}" dt="2020-09-10T21:28:14.730" v="1985" actId="478"/>
          <ac:picMkLst>
            <pc:docMk/>
            <pc:sldMk cId="2614854230" sldId="12088"/>
            <ac:picMk id="48" creationId="{93F4F88B-600B-9347-9361-3BAD727E8921}"/>
          </ac:picMkLst>
        </pc:picChg>
        <pc:picChg chg="add del mod">
          <ac:chgData name="Andre Pierre Engberts" userId="450b81c5-8b92-4b18-813a-408184873f7b" providerId="ADAL" clId="{2961DF24-97DC-9949-BD13-07D8BA52459D}" dt="2020-09-10T21:28:20.384" v="1986" actId="478"/>
          <ac:picMkLst>
            <pc:docMk/>
            <pc:sldMk cId="2614854230" sldId="12088"/>
            <ac:picMk id="50" creationId="{2A186BE4-6D66-174A-8855-86EBEF7B5BFA}"/>
          </ac:picMkLst>
        </pc:picChg>
        <pc:picChg chg="add del">
          <ac:chgData name="Andre Pierre Engberts" userId="450b81c5-8b92-4b18-813a-408184873f7b" providerId="ADAL" clId="{2961DF24-97DC-9949-BD13-07D8BA52459D}" dt="2020-09-10T21:28:20.384" v="1986" actId="478"/>
          <ac:picMkLst>
            <pc:docMk/>
            <pc:sldMk cId="2614854230" sldId="12088"/>
            <ac:picMk id="51" creationId="{FB517712-ED8B-224A-8EEB-2A39A82EF537}"/>
          </ac:picMkLst>
        </pc:picChg>
        <pc:picChg chg="add del">
          <ac:chgData name="Andre Pierre Engberts" userId="450b81c5-8b92-4b18-813a-408184873f7b" providerId="ADAL" clId="{2961DF24-97DC-9949-BD13-07D8BA52459D}" dt="2020-09-10T21:28:20.384" v="1986" actId="478"/>
          <ac:picMkLst>
            <pc:docMk/>
            <pc:sldMk cId="2614854230" sldId="12088"/>
            <ac:picMk id="52" creationId="{C83E7420-E58A-CB4D-9543-9E093A4C42FF}"/>
          </ac:picMkLst>
        </pc:picChg>
        <pc:picChg chg="add del">
          <ac:chgData name="Andre Pierre Engberts" userId="450b81c5-8b92-4b18-813a-408184873f7b" providerId="ADAL" clId="{2961DF24-97DC-9949-BD13-07D8BA52459D}" dt="2020-09-10T21:28:20.384" v="1986" actId="478"/>
          <ac:picMkLst>
            <pc:docMk/>
            <pc:sldMk cId="2614854230" sldId="12088"/>
            <ac:picMk id="57" creationId="{208FF03A-A654-D047-BD1C-EF5550FA2062}"/>
          </ac:picMkLst>
        </pc:picChg>
        <pc:picChg chg="add del">
          <ac:chgData name="Andre Pierre Engberts" userId="450b81c5-8b92-4b18-813a-408184873f7b" providerId="ADAL" clId="{2961DF24-97DC-9949-BD13-07D8BA52459D}" dt="2020-09-10T21:28:20.384" v="1986" actId="478"/>
          <ac:picMkLst>
            <pc:docMk/>
            <pc:sldMk cId="2614854230" sldId="12088"/>
            <ac:picMk id="58" creationId="{F6C8DE3D-6C69-8F45-83CA-BB293AB6B6FD}"/>
          </ac:picMkLst>
        </pc:picChg>
        <pc:picChg chg="add del mod">
          <ac:chgData name="Andre Pierre Engberts" userId="450b81c5-8b92-4b18-813a-408184873f7b" providerId="ADAL" clId="{2961DF24-97DC-9949-BD13-07D8BA52459D}" dt="2020-09-10T21:30:59.634" v="2003" actId="478"/>
          <ac:picMkLst>
            <pc:docMk/>
            <pc:sldMk cId="2614854230" sldId="12088"/>
            <ac:picMk id="62" creationId="{765AA353-F8F4-B046-BF43-C36563C027EF}"/>
          </ac:picMkLst>
        </pc:picChg>
        <pc:picChg chg="add del mod">
          <ac:chgData name="Andre Pierre Engberts" userId="450b81c5-8b92-4b18-813a-408184873f7b" providerId="ADAL" clId="{2961DF24-97DC-9949-BD13-07D8BA52459D}" dt="2020-09-10T21:30:53.019" v="2002" actId="478"/>
          <ac:picMkLst>
            <pc:docMk/>
            <pc:sldMk cId="2614854230" sldId="12088"/>
            <ac:picMk id="64" creationId="{5A3AEBB3-606C-7D49-82E9-FDB758D1F6A9}"/>
          </ac:picMkLst>
        </pc:picChg>
        <pc:picChg chg="add del mod">
          <ac:chgData name="Andre Pierre Engberts" userId="450b81c5-8b92-4b18-813a-408184873f7b" providerId="ADAL" clId="{2961DF24-97DC-9949-BD13-07D8BA52459D}" dt="2020-09-10T21:31:03.455" v="2004" actId="478"/>
          <ac:picMkLst>
            <pc:docMk/>
            <pc:sldMk cId="2614854230" sldId="12088"/>
            <ac:picMk id="66" creationId="{E3C9FE78-E802-714D-88DC-6C4824493876}"/>
          </ac:picMkLst>
        </pc:picChg>
        <pc:picChg chg="add mod">
          <ac:chgData name="Andre Pierre Engberts" userId="450b81c5-8b92-4b18-813a-408184873f7b" providerId="ADAL" clId="{2961DF24-97DC-9949-BD13-07D8BA52459D}" dt="2020-09-10T22:35:46.915" v="4672" actId="1038"/>
          <ac:picMkLst>
            <pc:docMk/>
            <pc:sldMk cId="2614854230" sldId="12088"/>
            <ac:picMk id="68" creationId="{46C37A85-036B-A642-8000-413607DDC6C3}"/>
          </ac:picMkLst>
        </pc:picChg>
        <pc:picChg chg="add del mod">
          <ac:chgData name="Andre Pierre Engberts" userId="450b81c5-8b92-4b18-813a-408184873f7b" providerId="ADAL" clId="{2961DF24-97DC-9949-BD13-07D8BA52459D}" dt="2020-09-10T21:33:08.643" v="2020" actId="478"/>
          <ac:picMkLst>
            <pc:docMk/>
            <pc:sldMk cId="2614854230" sldId="12088"/>
            <ac:picMk id="70" creationId="{FA9602F5-4A97-8545-90D0-59238FA36CF6}"/>
          </ac:picMkLst>
        </pc:picChg>
        <pc:picChg chg="add mod">
          <ac:chgData name="Andre Pierre Engberts" userId="450b81c5-8b92-4b18-813a-408184873f7b" providerId="ADAL" clId="{2961DF24-97DC-9949-BD13-07D8BA52459D}" dt="2020-09-10T22:35:46.915" v="4672" actId="1038"/>
          <ac:picMkLst>
            <pc:docMk/>
            <pc:sldMk cId="2614854230" sldId="12088"/>
            <ac:picMk id="71" creationId="{F794CFCA-4945-BD4A-BA90-55081CB32B2E}"/>
          </ac:picMkLst>
        </pc:picChg>
        <pc:picChg chg="add mod">
          <ac:chgData name="Andre Pierre Engberts" userId="450b81c5-8b92-4b18-813a-408184873f7b" providerId="ADAL" clId="{2961DF24-97DC-9949-BD13-07D8BA52459D}" dt="2020-09-10T22:35:46.915" v="4672" actId="1038"/>
          <ac:picMkLst>
            <pc:docMk/>
            <pc:sldMk cId="2614854230" sldId="12088"/>
            <ac:picMk id="73" creationId="{87C297D3-9FAC-8843-AA03-340A8873A9E0}"/>
          </ac:picMkLst>
        </pc:picChg>
        <pc:cxnChg chg="add mod">
          <ac:chgData name="Andre Pierre Engberts" userId="450b81c5-8b92-4b18-813a-408184873f7b" providerId="ADAL" clId="{2961DF24-97DC-9949-BD13-07D8BA52459D}" dt="2020-09-10T21:49:33.466" v="2210" actId="164"/>
          <ac:cxnSpMkLst>
            <pc:docMk/>
            <pc:sldMk cId="2614854230" sldId="12088"/>
            <ac:cxnSpMk id="15" creationId="{461D66FD-55AF-2847-82FE-B8EDB4E94925}"/>
          </ac:cxnSpMkLst>
        </pc:cxnChg>
        <pc:cxnChg chg="add mod">
          <ac:chgData name="Andre Pierre Engberts" userId="450b81c5-8b92-4b18-813a-408184873f7b" providerId="ADAL" clId="{2961DF24-97DC-9949-BD13-07D8BA52459D}" dt="2020-09-10T21:49:33.466" v="2210" actId="164"/>
          <ac:cxnSpMkLst>
            <pc:docMk/>
            <pc:sldMk cId="2614854230" sldId="12088"/>
            <ac:cxnSpMk id="76" creationId="{E239F1B6-F2D5-F544-9E03-6D4F6F5B4960}"/>
          </ac:cxnSpMkLst>
        </pc:cxnChg>
        <pc:cxnChg chg="add mod">
          <ac:chgData name="Andre Pierre Engberts" userId="450b81c5-8b92-4b18-813a-408184873f7b" providerId="ADAL" clId="{2961DF24-97DC-9949-BD13-07D8BA52459D}" dt="2020-09-10T21:50:21.217" v="2213" actId="167"/>
          <ac:cxnSpMkLst>
            <pc:docMk/>
            <pc:sldMk cId="2614854230" sldId="12088"/>
            <ac:cxnSpMk id="77" creationId="{221243A3-0A83-1244-8EF1-C5A67BD7F134}"/>
          </ac:cxnSpMkLst>
        </pc:cxnChg>
        <pc:cxnChg chg="add mod">
          <ac:chgData name="Andre Pierre Engberts" userId="450b81c5-8b92-4b18-813a-408184873f7b" providerId="ADAL" clId="{2961DF24-97DC-9949-BD13-07D8BA52459D}" dt="2020-09-10T21:49:33.466" v="2210" actId="164"/>
          <ac:cxnSpMkLst>
            <pc:docMk/>
            <pc:sldMk cId="2614854230" sldId="12088"/>
            <ac:cxnSpMk id="78" creationId="{1E9754A2-4A85-B34D-ADE2-B89EFF704D70}"/>
          </ac:cxnSpMkLst>
        </pc:cxnChg>
      </pc:sldChg>
      <pc:sldChg chg="modSp add">
        <pc:chgData name="Andre Pierre Engberts" userId="450b81c5-8b92-4b18-813a-408184873f7b" providerId="ADAL" clId="{2961DF24-97DC-9949-BD13-07D8BA52459D}" dt="2020-09-10T22:06:30.898" v="3289" actId="20577"/>
        <pc:sldMkLst>
          <pc:docMk/>
          <pc:sldMk cId="3425038258" sldId="14493"/>
        </pc:sldMkLst>
        <pc:spChg chg="mod">
          <ac:chgData name="Andre Pierre Engberts" userId="450b81c5-8b92-4b18-813a-408184873f7b" providerId="ADAL" clId="{2961DF24-97DC-9949-BD13-07D8BA52459D}" dt="2020-09-10T22:06:30.898" v="3289" actId="20577"/>
          <ac:spMkLst>
            <pc:docMk/>
            <pc:sldMk cId="3425038258" sldId="14493"/>
            <ac:spMk id="3" creationId="{1EBC3B88-AFD0-4566-B7E6-82FB060D4F34}"/>
          </ac:spMkLst>
        </pc:spChg>
      </pc:sldChg>
      <pc:sldChg chg="add del">
        <pc:chgData name="Andre Pierre Engberts" userId="450b81c5-8b92-4b18-813a-408184873f7b" providerId="ADAL" clId="{2961DF24-97DC-9949-BD13-07D8BA52459D}" dt="2020-09-10T22:37:22.925" v="4676" actId="2696"/>
        <pc:sldMkLst>
          <pc:docMk/>
          <pc:sldMk cId="3439384939" sldId="14494"/>
        </pc:sldMkLst>
      </pc:sldChg>
      <pc:sldChg chg="modSp add ord">
        <pc:chgData name="Andre Pierre Engberts" userId="450b81c5-8b92-4b18-813a-408184873f7b" providerId="ADAL" clId="{2961DF24-97DC-9949-BD13-07D8BA52459D}" dt="2020-09-10T22:34:32.555" v="4547" actId="20577"/>
        <pc:sldMkLst>
          <pc:docMk/>
          <pc:sldMk cId="2697058465" sldId="14495"/>
        </pc:sldMkLst>
        <pc:spChg chg="mod">
          <ac:chgData name="Andre Pierre Engberts" userId="450b81c5-8b92-4b18-813a-408184873f7b" providerId="ADAL" clId="{2961DF24-97DC-9949-BD13-07D8BA52459D}" dt="2020-09-10T22:34:32.555" v="4547" actId="20577"/>
          <ac:spMkLst>
            <pc:docMk/>
            <pc:sldMk cId="2697058465" sldId="14495"/>
            <ac:spMk id="3" creationId="{1EBC3B88-AFD0-4566-B7E6-82FB060D4F34}"/>
          </ac:spMkLst>
        </pc:spChg>
      </pc:sldChg>
      <pc:sldChg chg="add modTransition">
        <pc:chgData name="Andre Pierre Engberts" userId="450b81c5-8b92-4b18-813a-408184873f7b" providerId="ADAL" clId="{2961DF24-97DC-9949-BD13-07D8BA52459D}" dt="2020-09-10T23:01:18.419" v="6826"/>
        <pc:sldMkLst>
          <pc:docMk/>
          <pc:sldMk cId="2955139813" sldId="14511"/>
        </pc:sldMkLst>
      </pc:sldChg>
      <pc:sldChg chg="modSp add modTransition">
        <pc:chgData name="Andre Pierre Engberts" userId="450b81c5-8b92-4b18-813a-408184873f7b" providerId="ADAL" clId="{2961DF24-97DC-9949-BD13-07D8BA52459D}" dt="2020-09-10T22:47:52.533" v="5392" actId="1076"/>
        <pc:sldMkLst>
          <pc:docMk/>
          <pc:sldMk cId="1953709962" sldId="14512"/>
        </pc:sldMkLst>
        <pc:picChg chg="mod">
          <ac:chgData name="Andre Pierre Engberts" userId="450b81c5-8b92-4b18-813a-408184873f7b" providerId="ADAL" clId="{2961DF24-97DC-9949-BD13-07D8BA52459D}" dt="2020-09-10T22:47:52.533" v="5392" actId="1076"/>
          <ac:picMkLst>
            <pc:docMk/>
            <pc:sldMk cId="1953709962" sldId="14512"/>
            <ac:picMk id="5" creationId="{C2890140-EE91-D041-B22B-28E1CA519CD3}"/>
          </ac:picMkLst>
        </pc:picChg>
      </pc:sldChg>
      <pc:sldChg chg="delSp modSp add ord">
        <pc:chgData name="Andre Pierre Engberts" userId="450b81c5-8b92-4b18-813a-408184873f7b" providerId="ADAL" clId="{2961DF24-97DC-9949-BD13-07D8BA52459D}" dt="2020-09-10T22:59:01.061" v="6825" actId="20577"/>
        <pc:sldMkLst>
          <pc:docMk/>
          <pc:sldMk cId="3732885851" sldId="14513"/>
        </pc:sldMkLst>
        <pc:spChg chg="mod">
          <ac:chgData name="Andre Pierre Engberts" userId="450b81c5-8b92-4b18-813a-408184873f7b" providerId="ADAL" clId="{2961DF24-97DC-9949-BD13-07D8BA52459D}" dt="2020-09-10T22:49:29.672" v="5518" actId="20577"/>
          <ac:spMkLst>
            <pc:docMk/>
            <pc:sldMk cId="3732885851" sldId="14513"/>
            <ac:spMk id="2" creationId="{B2E455FA-1DC7-414F-A89B-1A1D8C130FD8}"/>
          </ac:spMkLst>
        </pc:spChg>
        <pc:spChg chg="mod">
          <ac:chgData name="Andre Pierre Engberts" userId="450b81c5-8b92-4b18-813a-408184873f7b" providerId="ADAL" clId="{2961DF24-97DC-9949-BD13-07D8BA52459D}" dt="2020-09-10T22:59:01.061" v="6825" actId="20577"/>
          <ac:spMkLst>
            <pc:docMk/>
            <pc:sldMk cId="3732885851" sldId="14513"/>
            <ac:spMk id="31" creationId="{B4EC1B21-7F14-4C44-973E-FE1B288B6E0A}"/>
          </ac:spMkLst>
        </pc:spChg>
        <pc:spChg chg="del">
          <ac:chgData name="Andre Pierre Engberts" userId="450b81c5-8b92-4b18-813a-408184873f7b" providerId="ADAL" clId="{2961DF24-97DC-9949-BD13-07D8BA52459D}" dt="2020-09-10T22:48:27.807" v="5415" actId="478"/>
          <ac:spMkLst>
            <pc:docMk/>
            <pc:sldMk cId="3732885851" sldId="14513"/>
            <ac:spMk id="32" creationId="{13BA6B93-72F8-7B4D-B600-D7D5BD417A42}"/>
          </ac:spMkLst>
        </pc:spChg>
        <pc:spChg chg="del">
          <ac:chgData name="Andre Pierre Engberts" userId="450b81c5-8b92-4b18-813a-408184873f7b" providerId="ADAL" clId="{2961DF24-97DC-9949-BD13-07D8BA52459D}" dt="2020-09-10T22:48:27.807" v="5415" actId="478"/>
          <ac:spMkLst>
            <pc:docMk/>
            <pc:sldMk cId="3732885851" sldId="14513"/>
            <ac:spMk id="35" creationId="{26C3E91C-C020-E943-9A96-350DD4BFA6E2}"/>
          </ac:spMkLst>
        </pc:spChg>
      </pc:sldChg>
      <pc:sldChg chg="modSp add">
        <pc:chgData name="Andre Pierre Engberts" userId="450b81c5-8b92-4b18-813a-408184873f7b" providerId="ADAL" clId="{2961DF24-97DC-9949-BD13-07D8BA52459D}" dt="2020-09-10T23:10:08.623" v="8137" actId="20577"/>
        <pc:sldMkLst>
          <pc:docMk/>
          <pc:sldMk cId="1042596134" sldId="14514"/>
        </pc:sldMkLst>
        <pc:spChg chg="mod">
          <ac:chgData name="Andre Pierre Engberts" userId="450b81c5-8b92-4b18-813a-408184873f7b" providerId="ADAL" clId="{2961DF24-97DC-9949-BD13-07D8BA52459D}" dt="2020-09-10T23:05:59.305" v="7686" actId="20577"/>
          <ac:spMkLst>
            <pc:docMk/>
            <pc:sldMk cId="1042596134" sldId="14514"/>
            <ac:spMk id="2" creationId="{B2E455FA-1DC7-414F-A89B-1A1D8C130FD8}"/>
          </ac:spMkLst>
        </pc:spChg>
        <pc:spChg chg="mod">
          <ac:chgData name="Andre Pierre Engberts" userId="450b81c5-8b92-4b18-813a-408184873f7b" providerId="ADAL" clId="{2961DF24-97DC-9949-BD13-07D8BA52459D}" dt="2020-09-10T23:10:08.623" v="8137" actId="20577"/>
          <ac:spMkLst>
            <pc:docMk/>
            <pc:sldMk cId="1042596134" sldId="14514"/>
            <ac:spMk id="31" creationId="{B4EC1B21-7F14-4C44-973E-FE1B288B6E0A}"/>
          </ac:spMkLst>
        </pc:spChg>
      </pc:sldChg>
      <pc:sldChg chg="addSp delSp modSp add">
        <pc:chgData name="Andre Pierre Engberts" userId="450b81c5-8b92-4b18-813a-408184873f7b" providerId="ADAL" clId="{2961DF24-97DC-9949-BD13-07D8BA52459D}" dt="2020-09-10T23:18:08.518" v="8361" actId="1076"/>
        <pc:sldMkLst>
          <pc:docMk/>
          <pc:sldMk cId="3268819133" sldId="14515"/>
        </pc:sldMkLst>
        <pc:spChg chg="mod">
          <ac:chgData name="Andre Pierre Engberts" userId="450b81c5-8b92-4b18-813a-408184873f7b" providerId="ADAL" clId="{2961DF24-97DC-9949-BD13-07D8BA52459D}" dt="2020-09-10T23:13:49.719" v="8177" actId="20577"/>
          <ac:spMkLst>
            <pc:docMk/>
            <pc:sldMk cId="3268819133" sldId="14515"/>
            <ac:spMk id="2" creationId="{B2E455FA-1DC7-414F-A89B-1A1D8C130FD8}"/>
          </ac:spMkLst>
        </pc:spChg>
        <pc:spChg chg="add mod">
          <ac:chgData name="Andre Pierre Engberts" userId="450b81c5-8b92-4b18-813a-408184873f7b" providerId="ADAL" clId="{2961DF24-97DC-9949-BD13-07D8BA52459D}" dt="2020-09-10T23:15:42.972" v="8180" actId="1076"/>
          <ac:spMkLst>
            <pc:docMk/>
            <pc:sldMk cId="3268819133" sldId="14515"/>
            <ac:spMk id="8" creationId="{AFE12259-5296-894F-96D6-7139201FFEEB}"/>
          </ac:spMkLst>
        </pc:spChg>
        <pc:spChg chg="add mod">
          <ac:chgData name="Andre Pierre Engberts" userId="450b81c5-8b92-4b18-813a-408184873f7b" providerId="ADAL" clId="{2961DF24-97DC-9949-BD13-07D8BA52459D}" dt="2020-09-10T23:15:42.972" v="8180" actId="1076"/>
          <ac:spMkLst>
            <pc:docMk/>
            <pc:sldMk cId="3268819133" sldId="14515"/>
            <ac:spMk id="11" creationId="{6E3D1E3E-78AE-D84A-9188-D18C6DDE5CA2}"/>
          </ac:spMkLst>
        </pc:spChg>
        <pc:spChg chg="add mod">
          <ac:chgData name="Andre Pierre Engberts" userId="450b81c5-8b92-4b18-813a-408184873f7b" providerId="ADAL" clId="{2961DF24-97DC-9949-BD13-07D8BA52459D}" dt="2020-09-10T23:15:42.972" v="8180" actId="1076"/>
          <ac:spMkLst>
            <pc:docMk/>
            <pc:sldMk cId="3268819133" sldId="14515"/>
            <ac:spMk id="15" creationId="{BACDAF2B-2623-1045-9202-A79165BE9A8C}"/>
          </ac:spMkLst>
        </pc:spChg>
        <pc:spChg chg="add mod">
          <ac:chgData name="Andre Pierre Engberts" userId="450b81c5-8b92-4b18-813a-408184873f7b" providerId="ADAL" clId="{2961DF24-97DC-9949-BD13-07D8BA52459D}" dt="2020-09-10T23:15:42.972" v="8180" actId="1076"/>
          <ac:spMkLst>
            <pc:docMk/>
            <pc:sldMk cId="3268819133" sldId="14515"/>
            <ac:spMk id="17" creationId="{2A76C93A-AA0D-D44D-9DB2-6855381FA876}"/>
          </ac:spMkLst>
        </pc:spChg>
        <pc:spChg chg="add mod">
          <ac:chgData name="Andre Pierre Engberts" userId="450b81c5-8b92-4b18-813a-408184873f7b" providerId="ADAL" clId="{2961DF24-97DC-9949-BD13-07D8BA52459D}" dt="2020-09-10T23:15:42.972" v="8180" actId="1076"/>
          <ac:spMkLst>
            <pc:docMk/>
            <pc:sldMk cId="3268819133" sldId="14515"/>
            <ac:spMk id="21" creationId="{40C5064D-6185-0C40-AC69-9FB31F4DFDBC}"/>
          </ac:spMkLst>
        </pc:spChg>
        <pc:spChg chg="add mod">
          <ac:chgData name="Andre Pierre Engberts" userId="450b81c5-8b92-4b18-813a-408184873f7b" providerId="ADAL" clId="{2961DF24-97DC-9949-BD13-07D8BA52459D}" dt="2020-09-10T23:15:42.972" v="8180" actId="1076"/>
          <ac:spMkLst>
            <pc:docMk/>
            <pc:sldMk cId="3268819133" sldId="14515"/>
            <ac:spMk id="24" creationId="{9D830133-0903-264C-AAA6-FFC3C5F994E0}"/>
          </ac:spMkLst>
        </pc:spChg>
        <pc:spChg chg="add mod">
          <ac:chgData name="Andre Pierre Engberts" userId="450b81c5-8b92-4b18-813a-408184873f7b" providerId="ADAL" clId="{2961DF24-97DC-9949-BD13-07D8BA52459D}" dt="2020-09-10T23:15:42.972" v="8180" actId="1076"/>
          <ac:spMkLst>
            <pc:docMk/>
            <pc:sldMk cId="3268819133" sldId="14515"/>
            <ac:spMk id="25" creationId="{03FFA9B2-A14D-BC4B-AD51-A46F74597E9A}"/>
          </ac:spMkLst>
        </pc:spChg>
        <pc:spChg chg="add mod">
          <ac:chgData name="Andre Pierre Engberts" userId="450b81c5-8b92-4b18-813a-408184873f7b" providerId="ADAL" clId="{2961DF24-97DC-9949-BD13-07D8BA52459D}" dt="2020-09-10T23:15:42.972" v="8180" actId="1076"/>
          <ac:spMkLst>
            <pc:docMk/>
            <pc:sldMk cId="3268819133" sldId="14515"/>
            <ac:spMk id="26" creationId="{AFA6D64F-2EFD-144B-B635-69050B2BB412}"/>
          </ac:spMkLst>
        </pc:spChg>
        <pc:spChg chg="add mod">
          <ac:chgData name="Andre Pierre Engberts" userId="450b81c5-8b92-4b18-813a-408184873f7b" providerId="ADAL" clId="{2961DF24-97DC-9949-BD13-07D8BA52459D}" dt="2020-09-10T23:18:08.518" v="8361" actId="1076"/>
          <ac:spMkLst>
            <pc:docMk/>
            <pc:sldMk cId="3268819133" sldId="14515"/>
            <ac:spMk id="27" creationId="{04CB7D78-941A-5F41-9D03-EC0E3C5891D8}"/>
          </ac:spMkLst>
        </pc:spChg>
        <pc:spChg chg="del">
          <ac:chgData name="Andre Pierre Engberts" userId="450b81c5-8b92-4b18-813a-408184873f7b" providerId="ADAL" clId="{2961DF24-97DC-9949-BD13-07D8BA52459D}" dt="2020-09-10T23:13:54.317" v="8178" actId="478"/>
          <ac:spMkLst>
            <pc:docMk/>
            <pc:sldMk cId="3268819133" sldId="14515"/>
            <ac:spMk id="31" creationId="{B4EC1B21-7F14-4C44-973E-FE1B288B6E0A}"/>
          </ac:spMkLst>
        </pc:spChg>
        <pc:picChg chg="add mod">
          <ac:chgData name="Andre Pierre Engberts" userId="450b81c5-8b92-4b18-813a-408184873f7b" providerId="ADAL" clId="{2961DF24-97DC-9949-BD13-07D8BA52459D}" dt="2020-09-10T23:15:42.972" v="8180" actId="1076"/>
          <ac:picMkLst>
            <pc:docMk/>
            <pc:sldMk cId="3268819133" sldId="14515"/>
            <ac:picMk id="4" creationId="{C301CE2C-6E8B-2B49-B417-7A2C6D6DBBC2}"/>
          </ac:picMkLst>
        </pc:picChg>
        <pc:picChg chg="add mod">
          <ac:chgData name="Andre Pierre Engberts" userId="450b81c5-8b92-4b18-813a-408184873f7b" providerId="ADAL" clId="{2961DF24-97DC-9949-BD13-07D8BA52459D}" dt="2020-09-10T23:15:42.972" v="8180" actId="1076"/>
          <ac:picMkLst>
            <pc:docMk/>
            <pc:sldMk cId="3268819133" sldId="14515"/>
            <ac:picMk id="5" creationId="{7B019196-1BB0-E144-81FB-4FD73BC60443}"/>
          </ac:picMkLst>
        </pc:picChg>
        <pc:picChg chg="add mod">
          <ac:chgData name="Andre Pierre Engberts" userId="450b81c5-8b92-4b18-813a-408184873f7b" providerId="ADAL" clId="{2961DF24-97DC-9949-BD13-07D8BA52459D}" dt="2020-09-10T23:15:42.972" v="8180" actId="1076"/>
          <ac:picMkLst>
            <pc:docMk/>
            <pc:sldMk cId="3268819133" sldId="14515"/>
            <ac:picMk id="7" creationId="{9E2493A8-F180-3345-8639-3F7046FF2CB2}"/>
          </ac:picMkLst>
        </pc:picChg>
        <pc:picChg chg="add mod">
          <ac:chgData name="Andre Pierre Engberts" userId="450b81c5-8b92-4b18-813a-408184873f7b" providerId="ADAL" clId="{2961DF24-97DC-9949-BD13-07D8BA52459D}" dt="2020-09-10T23:15:42.972" v="8180" actId="1076"/>
          <ac:picMkLst>
            <pc:docMk/>
            <pc:sldMk cId="3268819133" sldId="14515"/>
            <ac:picMk id="10" creationId="{73C9BBEC-69E1-F543-932E-C0DDB2201124}"/>
          </ac:picMkLst>
        </pc:picChg>
        <pc:picChg chg="add mod">
          <ac:chgData name="Andre Pierre Engberts" userId="450b81c5-8b92-4b18-813a-408184873f7b" providerId="ADAL" clId="{2961DF24-97DC-9949-BD13-07D8BA52459D}" dt="2020-09-10T23:15:42.972" v="8180" actId="1076"/>
          <ac:picMkLst>
            <pc:docMk/>
            <pc:sldMk cId="3268819133" sldId="14515"/>
            <ac:picMk id="13" creationId="{D931BD79-D504-C543-A0FF-C8FE485A1B23}"/>
          </ac:picMkLst>
        </pc:picChg>
        <pc:picChg chg="add mod">
          <ac:chgData name="Andre Pierre Engberts" userId="450b81c5-8b92-4b18-813a-408184873f7b" providerId="ADAL" clId="{2961DF24-97DC-9949-BD13-07D8BA52459D}" dt="2020-09-10T23:15:42.972" v="8180" actId="1076"/>
          <ac:picMkLst>
            <pc:docMk/>
            <pc:sldMk cId="3268819133" sldId="14515"/>
            <ac:picMk id="16" creationId="{C17DB701-F270-554A-BD39-170386216ED8}"/>
          </ac:picMkLst>
        </pc:picChg>
        <pc:picChg chg="add mod">
          <ac:chgData name="Andre Pierre Engberts" userId="450b81c5-8b92-4b18-813a-408184873f7b" providerId="ADAL" clId="{2961DF24-97DC-9949-BD13-07D8BA52459D}" dt="2020-09-10T23:15:42.972" v="8180" actId="1076"/>
          <ac:picMkLst>
            <pc:docMk/>
            <pc:sldMk cId="3268819133" sldId="14515"/>
            <ac:picMk id="19" creationId="{1657FBDF-6E2B-E64C-98D6-01C62058DD87}"/>
          </ac:picMkLst>
        </pc:picChg>
        <pc:picChg chg="add mod">
          <ac:chgData name="Andre Pierre Engberts" userId="450b81c5-8b92-4b18-813a-408184873f7b" providerId="ADAL" clId="{2961DF24-97DC-9949-BD13-07D8BA52459D}" dt="2020-09-10T23:15:42.972" v="8180" actId="1076"/>
          <ac:picMkLst>
            <pc:docMk/>
            <pc:sldMk cId="3268819133" sldId="14515"/>
            <ac:picMk id="22" creationId="{ED0AF73E-CA28-F240-82D5-923E9543DD46}"/>
          </ac:picMkLst>
        </pc:picChg>
        <pc:cxnChg chg="add mod">
          <ac:chgData name="Andre Pierre Engberts" userId="450b81c5-8b92-4b18-813a-408184873f7b" providerId="ADAL" clId="{2961DF24-97DC-9949-BD13-07D8BA52459D}" dt="2020-09-10T23:15:42.972" v="8180" actId="1076"/>
          <ac:cxnSpMkLst>
            <pc:docMk/>
            <pc:sldMk cId="3268819133" sldId="14515"/>
            <ac:cxnSpMk id="6" creationId="{537F6149-EDA1-B64F-A407-F60722244CF0}"/>
          </ac:cxnSpMkLst>
        </pc:cxnChg>
        <pc:cxnChg chg="add mod">
          <ac:chgData name="Andre Pierre Engberts" userId="450b81c5-8b92-4b18-813a-408184873f7b" providerId="ADAL" clId="{2961DF24-97DC-9949-BD13-07D8BA52459D}" dt="2020-09-10T23:15:42.972" v="8180" actId="1076"/>
          <ac:cxnSpMkLst>
            <pc:docMk/>
            <pc:sldMk cId="3268819133" sldId="14515"/>
            <ac:cxnSpMk id="9" creationId="{F234F7F1-51C0-6141-BDF0-FDDA11C35456}"/>
          </ac:cxnSpMkLst>
        </pc:cxnChg>
        <pc:cxnChg chg="add mod">
          <ac:chgData name="Andre Pierre Engberts" userId="450b81c5-8b92-4b18-813a-408184873f7b" providerId="ADAL" clId="{2961DF24-97DC-9949-BD13-07D8BA52459D}" dt="2020-09-10T23:15:42.972" v="8180" actId="1076"/>
          <ac:cxnSpMkLst>
            <pc:docMk/>
            <pc:sldMk cId="3268819133" sldId="14515"/>
            <ac:cxnSpMk id="12" creationId="{66ECDA25-8D59-524D-9545-8CB8AF1BEF43}"/>
          </ac:cxnSpMkLst>
        </pc:cxnChg>
        <pc:cxnChg chg="add mod">
          <ac:chgData name="Andre Pierre Engberts" userId="450b81c5-8b92-4b18-813a-408184873f7b" providerId="ADAL" clId="{2961DF24-97DC-9949-BD13-07D8BA52459D}" dt="2020-09-10T23:15:42.972" v="8180" actId="1076"/>
          <ac:cxnSpMkLst>
            <pc:docMk/>
            <pc:sldMk cId="3268819133" sldId="14515"/>
            <ac:cxnSpMk id="14" creationId="{7505CD47-0019-C345-BEF4-B95A1B4DE277}"/>
          </ac:cxnSpMkLst>
        </pc:cxnChg>
        <pc:cxnChg chg="add mod">
          <ac:chgData name="Andre Pierre Engberts" userId="450b81c5-8b92-4b18-813a-408184873f7b" providerId="ADAL" clId="{2961DF24-97DC-9949-BD13-07D8BA52459D}" dt="2020-09-10T23:15:42.972" v="8180" actId="1076"/>
          <ac:cxnSpMkLst>
            <pc:docMk/>
            <pc:sldMk cId="3268819133" sldId="14515"/>
            <ac:cxnSpMk id="18" creationId="{ABF0EA49-FB03-D442-900C-97D6BA16A1E9}"/>
          </ac:cxnSpMkLst>
        </pc:cxnChg>
        <pc:cxnChg chg="add mod">
          <ac:chgData name="Andre Pierre Engberts" userId="450b81c5-8b92-4b18-813a-408184873f7b" providerId="ADAL" clId="{2961DF24-97DC-9949-BD13-07D8BA52459D}" dt="2020-09-10T23:15:42.972" v="8180" actId="1076"/>
          <ac:cxnSpMkLst>
            <pc:docMk/>
            <pc:sldMk cId="3268819133" sldId="14515"/>
            <ac:cxnSpMk id="20" creationId="{808552EC-A7D8-4642-A74A-80F0A9BF08B5}"/>
          </ac:cxnSpMkLst>
        </pc:cxnChg>
        <pc:cxnChg chg="add mod">
          <ac:chgData name="Andre Pierre Engberts" userId="450b81c5-8b92-4b18-813a-408184873f7b" providerId="ADAL" clId="{2961DF24-97DC-9949-BD13-07D8BA52459D}" dt="2020-09-10T23:15:42.972" v="8180" actId="1076"/>
          <ac:cxnSpMkLst>
            <pc:docMk/>
            <pc:sldMk cId="3268819133" sldId="14515"/>
            <ac:cxnSpMk id="23" creationId="{734F68FD-0461-BC47-9771-F4AE7EA4FE3C}"/>
          </ac:cxnSpMkLst>
        </pc:cxnChg>
      </pc:sldChg>
      <pc:sldChg chg="delSp modSp add del">
        <pc:chgData name="Andre Pierre Engberts" userId="450b81c5-8b92-4b18-813a-408184873f7b" providerId="ADAL" clId="{2961DF24-97DC-9949-BD13-07D8BA52459D}" dt="2020-09-10T23:22:03.614" v="8391" actId="2696"/>
        <pc:sldMkLst>
          <pc:docMk/>
          <pc:sldMk cId="3066260039" sldId="14516"/>
        </pc:sldMkLst>
        <pc:spChg chg="mod">
          <ac:chgData name="Andre Pierre Engberts" userId="450b81c5-8b92-4b18-813a-408184873f7b" providerId="ADAL" clId="{2961DF24-97DC-9949-BD13-07D8BA52459D}" dt="2020-09-10T23:18:34.081" v="8386" actId="20577"/>
          <ac:spMkLst>
            <pc:docMk/>
            <pc:sldMk cId="3066260039" sldId="14516"/>
            <ac:spMk id="2" creationId="{B2E455FA-1DC7-414F-A89B-1A1D8C130FD8}"/>
          </ac:spMkLst>
        </pc:spChg>
        <pc:spChg chg="del">
          <ac:chgData name="Andre Pierre Engberts" userId="450b81c5-8b92-4b18-813a-408184873f7b" providerId="ADAL" clId="{2961DF24-97DC-9949-BD13-07D8BA52459D}" dt="2020-09-10T23:18:38.893" v="8387" actId="478"/>
          <ac:spMkLst>
            <pc:docMk/>
            <pc:sldMk cId="3066260039" sldId="14516"/>
            <ac:spMk id="8" creationId="{AFE12259-5296-894F-96D6-7139201FFEEB}"/>
          </ac:spMkLst>
        </pc:spChg>
        <pc:spChg chg="del">
          <ac:chgData name="Andre Pierre Engberts" userId="450b81c5-8b92-4b18-813a-408184873f7b" providerId="ADAL" clId="{2961DF24-97DC-9949-BD13-07D8BA52459D}" dt="2020-09-10T23:18:38.893" v="8387" actId="478"/>
          <ac:spMkLst>
            <pc:docMk/>
            <pc:sldMk cId="3066260039" sldId="14516"/>
            <ac:spMk id="11" creationId="{6E3D1E3E-78AE-D84A-9188-D18C6DDE5CA2}"/>
          </ac:spMkLst>
        </pc:spChg>
        <pc:spChg chg="del">
          <ac:chgData name="Andre Pierre Engberts" userId="450b81c5-8b92-4b18-813a-408184873f7b" providerId="ADAL" clId="{2961DF24-97DC-9949-BD13-07D8BA52459D}" dt="2020-09-10T23:18:38.893" v="8387" actId="478"/>
          <ac:spMkLst>
            <pc:docMk/>
            <pc:sldMk cId="3066260039" sldId="14516"/>
            <ac:spMk id="15" creationId="{BACDAF2B-2623-1045-9202-A79165BE9A8C}"/>
          </ac:spMkLst>
        </pc:spChg>
        <pc:spChg chg="del">
          <ac:chgData name="Andre Pierre Engberts" userId="450b81c5-8b92-4b18-813a-408184873f7b" providerId="ADAL" clId="{2961DF24-97DC-9949-BD13-07D8BA52459D}" dt="2020-09-10T23:18:38.893" v="8387" actId="478"/>
          <ac:spMkLst>
            <pc:docMk/>
            <pc:sldMk cId="3066260039" sldId="14516"/>
            <ac:spMk id="17" creationId="{2A76C93A-AA0D-D44D-9DB2-6855381FA876}"/>
          </ac:spMkLst>
        </pc:spChg>
        <pc:spChg chg="del">
          <ac:chgData name="Andre Pierre Engberts" userId="450b81c5-8b92-4b18-813a-408184873f7b" providerId="ADAL" clId="{2961DF24-97DC-9949-BD13-07D8BA52459D}" dt="2020-09-10T23:18:38.893" v="8387" actId="478"/>
          <ac:spMkLst>
            <pc:docMk/>
            <pc:sldMk cId="3066260039" sldId="14516"/>
            <ac:spMk id="21" creationId="{40C5064D-6185-0C40-AC69-9FB31F4DFDBC}"/>
          </ac:spMkLst>
        </pc:spChg>
        <pc:spChg chg="del">
          <ac:chgData name="Andre Pierre Engberts" userId="450b81c5-8b92-4b18-813a-408184873f7b" providerId="ADAL" clId="{2961DF24-97DC-9949-BD13-07D8BA52459D}" dt="2020-09-10T23:18:38.893" v="8387" actId="478"/>
          <ac:spMkLst>
            <pc:docMk/>
            <pc:sldMk cId="3066260039" sldId="14516"/>
            <ac:spMk id="24" creationId="{9D830133-0903-264C-AAA6-FFC3C5F994E0}"/>
          </ac:spMkLst>
        </pc:spChg>
        <pc:spChg chg="del">
          <ac:chgData name="Andre Pierre Engberts" userId="450b81c5-8b92-4b18-813a-408184873f7b" providerId="ADAL" clId="{2961DF24-97DC-9949-BD13-07D8BA52459D}" dt="2020-09-10T23:18:38.893" v="8387" actId="478"/>
          <ac:spMkLst>
            <pc:docMk/>
            <pc:sldMk cId="3066260039" sldId="14516"/>
            <ac:spMk id="25" creationId="{03FFA9B2-A14D-BC4B-AD51-A46F74597E9A}"/>
          </ac:spMkLst>
        </pc:spChg>
        <pc:spChg chg="del">
          <ac:chgData name="Andre Pierre Engberts" userId="450b81c5-8b92-4b18-813a-408184873f7b" providerId="ADAL" clId="{2961DF24-97DC-9949-BD13-07D8BA52459D}" dt="2020-09-10T23:18:38.893" v="8387" actId="478"/>
          <ac:spMkLst>
            <pc:docMk/>
            <pc:sldMk cId="3066260039" sldId="14516"/>
            <ac:spMk id="26" creationId="{AFA6D64F-2EFD-144B-B635-69050B2BB412}"/>
          </ac:spMkLst>
        </pc:spChg>
        <pc:spChg chg="mod">
          <ac:chgData name="Andre Pierre Engberts" userId="450b81c5-8b92-4b18-813a-408184873f7b" providerId="ADAL" clId="{2961DF24-97DC-9949-BD13-07D8BA52459D}" dt="2020-09-10T23:18:46.809" v="8389" actId="20577"/>
          <ac:spMkLst>
            <pc:docMk/>
            <pc:sldMk cId="3066260039" sldId="14516"/>
            <ac:spMk id="27" creationId="{04CB7D78-941A-5F41-9D03-EC0E3C5891D8}"/>
          </ac:spMkLst>
        </pc:spChg>
        <pc:picChg chg="del">
          <ac:chgData name="Andre Pierre Engberts" userId="450b81c5-8b92-4b18-813a-408184873f7b" providerId="ADAL" clId="{2961DF24-97DC-9949-BD13-07D8BA52459D}" dt="2020-09-10T23:18:38.893" v="8387" actId="478"/>
          <ac:picMkLst>
            <pc:docMk/>
            <pc:sldMk cId="3066260039" sldId="14516"/>
            <ac:picMk id="4" creationId="{C301CE2C-6E8B-2B49-B417-7A2C6D6DBBC2}"/>
          </ac:picMkLst>
        </pc:picChg>
        <pc:picChg chg="del">
          <ac:chgData name="Andre Pierre Engberts" userId="450b81c5-8b92-4b18-813a-408184873f7b" providerId="ADAL" clId="{2961DF24-97DC-9949-BD13-07D8BA52459D}" dt="2020-09-10T23:18:38.893" v="8387" actId="478"/>
          <ac:picMkLst>
            <pc:docMk/>
            <pc:sldMk cId="3066260039" sldId="14516"/>
            <ac:picMk id="5" creationId="{7B019196-1BB0-E144-81FB-4FD73BC60443}"/>
          </ac:picMkLst>
        </pc:picChg>
        <pc:picChg chg="del">
          <ac:chgData name="Andre Pierre Engberts" userId="450b81c5-8b92-4b18-813a-408184873f7b" providerId="ADAL" clId="{2961DF24-97DC-9949-BD13-07D8BA52459D}" dt="2020-09-10T23:18:38.893" v="8387" actId="478"/>
          <ac:picMkLst>
            <pc:docMk/>
            <pc:sldMk cId="3066260039" sldId="14516"/>
            <ac:picMk id="7" creationId="{9E2493A8-F180-3345-8639-3F7046FF2CB2}"/>
          </ac:picMkLst>
        </pc:picChg>
        <pc:picChg chg="del">
          <ac:chgData name="Andre Pierre Engberts" userId="450b81c5-8b92-4b18-813a-408184873f7b" providerId="ADAL" clId="{2961DF24-97DC-9949-BD13-07D8BA52459D}" dt="2020-09-10T23:18:38.893" v="8387" actId="478"/>
          <ac:picMkLst>
            <pc:docMk/>
            <pc:sldMk cId="3066260039" sldId="14516"/>
            <ac:picMk id="10" creationId="{73C9BBEC-69E1-F543-932E-C0DDB2201124}"/>
          </ac:picMkLst>
        </pc:picChg>
        <pc:picChg chg="del">
          <ac:chgData name="Andre Pierre Engberts" userId="450b81c5-8b92-4b18-813a-408184873f7b" providerId="ADAL" clId="{2961DF24-97DC-9949-BD13-07D8BA52459D}" dt="2020-09-10T23:18:38.893" v="8387" actId="478"/>
          <ac:picMkLst>
            <pc:docMk/>
            <pc:sldMk cId="3066260039" sldId="14516"/>
            <ac:picMk id="13" creationId="{D931BD79-D504-C543-A0FF-C8FE485A1B23}"/>
          </ac:picMkLst>
        </pc:picChg>
        <pc:picChg chg="del">
          <ac:chgData name="Andre Pierre Engberts" userId="450b81c5-8b92-4b18-813a-408184873f7b" providerId="ADAL" clId="{2961DF24-97DC-9949-BD13-07D8BA52459D}" dt="2020-09-10T23:18:38.893" v="8387" actId="478"/>
          <ac:picMkLst>
            <pc:docMk/>
            <pc:sldMk cId="3066260039" sldId="14516"/>
            <ac:picMk id="16" creationId="{C17DB701-F270-554A-BD39-170386216ED8}"/>
          </ac:picMkLst>
        </pc:picChg>
        <pc:picChg chg="del">
          <ac:chgData name="Andre Pierre Engberts" userId="450b81c5-8b92-4b18-813a-408184873f7b" providerId="ADAL" clId="{2961DF24-97DC-9949-BD13-07D8BA52459D}" dt="2020-09-10T23:18:38.893" v="8387" actId="478"/>
          <ac:picMkLst>
            <pc:docMk/>
            <pc:sldMk cId="3066260039" sldId="14516"/>
            <ac:picMk id="19" creationId="{1657FBDF-6E2B-E64C-98D6-01C62058DD87}"/>
          </ac:picMkLst>
        </pc:picChg>
        <pc:picChg chg="del">
          <ac:chgData name="Andre Pierre Engberts" userId="450b81c5-8b92-4b18-813a-408184873f7b" providerId="ADAL" clId="{2961DF24-97DC-9949-BD13-07D8BA52459D}" dt="2020-09-10T23:18:38.893" v="8387" actId="478"/>
          <ac:picMkLst>
            <pc:docMk/>
            <pc:sldMk cId="3066260039" sldId="14516"/>
            <ac:picMk id="22" creationId="{ED0AF73E-CA28-F240-82D5-923E9543DD46}"/>
          </ac:picMkLst>
        </pc:picChg>
        <pc:cxnChg chg="del mod">
          <ac:chgData name="Andre Pierre Engberts" userId="450b81c5-8b92-4b18-813a-408184873f7b" providerId="ADAL" clId="{2961DF24-97DC-9949-BD13-07D8BA52459D}" dt="2020-09-10T23:18:38.893" v="8387" actId="478"/>
          <ac:cxnSpMkLst>
            <pc:docMk/>
            <pc:sldMk cId="3066260039" sldId="14516"/>
            <ac:cxnSpMk id="6" creationId="{537F6149-EDA1-B64F-A407-F60722244CF0}"/>
          </ac:cxnSpMkLst>
        </pc:cxnChg>
        <pc:cxnChg chg="del">
          <ac:chgData name="Andre Pierre Engberts" userId="450b81c5-8b92-4b18-813a-408184873f7b" providerId="ADAL" clId="{2961DF24-97DC-9949-BD13-07D8BA52459D}" dt="2020-09-10T23:18:38.893" v="8387" actId="478"/>
          <ac:cxnSpMkLst>
            <pc:docMk/>
            <pc:sldMk cId="3066260039" sldId="14516"/>
            <ac:cxnSpMk id="9" creationId="{F234F7F1-51C0-6141-BDF0-FDDA11C35456}"/>
          </ac:cxnSpMkLst>
        </pc:cxnChg>
        <pc:cxnChg chg="del">
          <ac:chgData name="Andre Pierre Engberts" userId="450b81c5-8b92-4b18-813a-408184873f7b" providerId="ADAL" clId="{2961DF24-97DC-9949-BD13-07D8BA52459D}" dt="2020-09-10T23:18:38.893" v="8387" actId="478"/>
          <ac:cxnSpMkLst>
            <pc:docMk/>
            <pc:sldMk cId="3066260039" sldId="14516"/>
            <ac:cxnSpMk id="12" creationId="{66ECDA25-8D59-524D-9545-8CB8AF1BEF43}"/>
          </ac:cxnSpMkLst>
        </pc:cxnChg>
        <pc:cxnChg chg="del">
          <ac:chgData name="Andre Pierre Engberts" userId="450b81c5-8b92-4b18-813a-408184873f7b" providerId="ADAL" clId="{2961DF24-97DC-9949-BD13-07D8BA52459D}" dt="2020-09-10T23:18:38.893" v="8387" actId="478"/>
          <ac:cxnSpMkLst>
            <pc:docMk/>
            <pc:sldMk cId="3066260039" sldId="14516"/>
            <ac:cxnSpMk id="14" creationId="{7505CD47-0019-C345-BEF4-B95A1B4DE277}"/>
          </ac:cxnSpMkLst>
        </pc:cxnChg>
        <pc:cxnChg chg="del">
          <ac:chgData name="Andre Pierre Engberts" userId="450b81c5-8b92-4b18-813a-408184873f7b" providerId="ADAL" clId="{2961DF24-97DC-9949-BD13-07D8BA52459D}" dt="2020-09-10T23:18:38.893" v="8387" actId="478"/>
          <ac:cxnSpMkLst>
            <pc:docMk/>
            <pc:sldMk cId="3066260039" sldId="14516"/>
            <ac:cxnSpMk id="18" creationId="{ABF0EA49-FB03-D442-900C-97D6BA16A1E9}"/>
          </ac:cxnSpMkLst>
        </pc:cxnChg>
        <pc:cxnChg chg="del">
          <ac:chgData name="Andre Pierre Engberts" userId="450b81c5-8b92-4b18-813a-408184873f7b" providerId="ADAL" clId="{2961DF24-97DC-9949-BD13-07D8BA52459D}" dt="2020-09-10T23:18:38.893" v="8387" actId="478"/>
          <ac:cxnSpMkLst>
            <pc:docMk/>
            <pc:sldMk cId="3066260039" sldId="14516"/>
            <ac:cxnSpMk id="20" creationId="{808552EC-A7D8-4642-A74A-80F0A9BF08B5}"/>
          </ac:cxnSpMkLst>
        </pc:cxnChg>
        <pc:cxnChg chg="del">
          <ac:chgData name="Andre Pierre Engberts" userId="450b81c5-8b92-4b18-813a-408184873f7b" providerId="ADAL" clId="{2961DF24-97DC-9949-BD13-07D8BA52459D}" dt="2020-09-10T23:18:38.893" v="8387" actId="478"/>
          <ac:cxnSpMkLst>
            <pc:docMk/>
            <pc:sldMk cId="3066260039" sldId="14516"/>
            <ac:cxnSpMk id="23" creationId="{734F68FD-0461-BC47-9771-F4AE7EA4FE3C}"/>
          </ac:cxnSpMkLst>
        </pc:cxnChg>
      </pc:sldChg>
      <pc:sldMasterChg chg="modSldLayout">
        <pc:chgData name="Andre Pierre Engberts" userId="450b81c5-8b92-4b18-813a-408184873f7b" providerId="ADAL" clId="{2961DF24-97DC-9949-BD13-07D8BA52459D}" dt="2020-09-10T19:03:43.606" v="1"/>
        <pc:sldMasterMkLst>
          <pc:docMk/>
          <pc:sldMasterMk cId="395159075" sldId="2147483653"/>
        </pc:sldMasterMkLst>
        <pc:sldLayoutChg chg="delSp">
          <pc:chgData name="Andre Pierre Engberts" userId="450b81c5-8b92-4b18-813a-408184873f7b" providerId="ADAL" clId="{2961DF24-97DC-9949-BD13-07D8BA52459D}" dt="2020-09-10T19:03:43.606" v="1"/>
          <pc:sldLayoutMkLst>
            <pc:docMk/>
            <pc:sldMasterMk cId="395159075" sldId="2147483653"/>
            <pc:sldLayoutMk cId="4172925085" sldId="2147484076"/>
          </pc:sldLayoutMkLst>
          <pc:spChg chg="del">
            <ac:chgData name="Andre Pierre Engberts" userId="450b81c5-8b92-4b18-813a-408184873f7b" providerId="ADAL" clId="{2961DF24-97DC-9949-BD13-07D8BA52459D}" dt="2020-09-10T19:03:43.606" v="1"/>
            <ac:spMkLst>
              <pc:docMk/>
              <pc:sldMasterMk cId="395159075" sldId="2147483653"/>
              <pc:sldLayoutMk cId="4172925085" sldId="2147484076"/>
              <ac:spMk id="6" creationId="{00000000-0000-0000-0000-000000000000}"/>
            </ac:spMkLst>
          </pc:spChg>
        </pc:sldLayoutChg>
      </pc:sldMasterChg>
      <pc:sldMasterChg chg="modSldLayout">
        <pc:chgData name="Andre Pierre Engberts" userId="450b81c5-8b92-4b18-813a-408184873f7b" providerId="ADAL" clId="{2961DF24-97DC-9949-BD13-07D8BA52459D}" dt="2020-09-10T19:03:38.033" v="0"/>
        <pc:sldMasterMkLst>
          <pc:docMk/>
          <pc:sldMasterMk cId="3951135546" sldId="2147484061"/>
        </pc:sldMasterMkLst>
        <pc:sldLayoutChg chg="addSp">
          <pc:chgData name="Andre Pierre Engberts" userId="450b81c5-8b92-4b18-813a-408184873f7b" providerId="ADAL" clId="{2961DF24-97DC-9949-BD13-07D8BA52459D}" dt="2020-09-10T19:03:38.033" v="0"/>
          <pc:sldLayoutMkLst>
            <pc:docMk/>
            <pc:sldMasterMk cId="3951135546" sldId="2147484061"/>
            <pc:sldLayoutMk cId="1986772012" sldId="2147484068"/>
          </pc:sldLayoutMkLst>
          <pc:grpChg chg="add">
            <ac:chgData name="Andre Pierre Engberts" userId="450b81c5-8b92-4b18-813a-408184873f7b" providerId="ADAL" clId="{2961DF24-97DC-9949-BD13-07D8BA52459D}" dt="2020-09-10T19:03:38.033" v="0"/>
            <ac:grpSpMkLst>
              <pc:docMk/>
              <pc:sldMasterMk cId="3951135546" sldId="2147484061"/>
              <pc:sldLayoutMk cId="1986772012" sldId="2147484068"/>
              <ac:grpSpMk id="5" creationId="{8B4C129E-8DB3-1141-B6AE-E347EFD31CDB}"/>
            </ac:grpSpMkLst>
          </pc:grpChg>
          <pc:picChg chg="add">
            <ac:chgData name="Andre Pierre Engberts" userId="450b81c5-8b92-4b18-813a-408184873f7b" providerId="ADAL" clId="{2961DF24-97DC-9949-BD13-07D8BA52459D}" dt="2020-09-10T19:03:38.033" v="0"/>
            <ac:picMkLst>
              <pc:docMk/>
              <pc:sldMasterMk cId="3951135546" sldId="2147484061"/>
              <pc:sldLayoutMk cId="1986772012" sldId="2147484068"/>
              <ac:picMk id="8" creationId="{6D7B57D2-EDC0-BF4C-9C29-F35E6F216E27}"/>
            </ac:picMkLst>
          </pc:picChg>
        </pc:sldLayoutChg>
      </pc:sldMasterChg>
    </pc:docChg>
  </pc:docChgLst>
  <pc:docChgLst>
    <pc:chgData name="Andre Pierre Engberts" userId="S::andengbe@publicisgroupe.net::450b81c5-8b92-4b18-813a-408184873f7b" providerId="AD" clId="Web-{C2CA3825-1887-F152-6059-F784752580CA}"/>
    <pc:docChg chg="addSld delSld modSld addMainMaster">
      <pc:chgData name="Andre Pierre Engberts" userId="S::andengbe@publicisgroupe.net::450b81c5-8b92-4b18-813a-408184873f7b" providerId="AD" clId="Web-{C2CA3825-1887-F152-6059-F784752580CA}" dt="2020-09-10T18:59:51.060" v="280" actId="20577"/>
      <pc:docMkLst>
        <pc:docMk/>
      </pc:docMkLst>
      <pc:sldChg chg="del">
        <pc:chgData name="Andre Pierre Engberts" userId="S::andengbe@publicisgroupe.net::450b81c5-8b92-4b18-813a-408184873f7b" providerId="AD" clId="Web-{C2CA3825-1887-F152-6059-F784752580CA}" dt="2020-09-10T18:50:16.235" v="2"/>
        <pc:sldMkLst>
          <pc:docMk/>
          <pc:sldMk cId="4135760729" sldId="12082"/>
        </pc:sldMkLst>
      </pc:sldChg>
      <pc:sldChg chg="addSp delSp modSp add">
        <pc:chgData name="Andre Pierre Engberts" userId="S::andengbe@publicisgroupe.net::450b81c5-8b92-4b18-813a-408184873f7b" providerId="AD" clId="Web-{C2CA3825-1887-F152-6059-F784752580CA}" dt="2020-09-10T18:59:49.794" v="278" actId="20577"/>
        <pc:sldMkLst>
          <pc:docMk/>
          <pc:sldMk cId="1087828148" sldId="12086"/>
        </pc:sldMkLst>
        <pc:spChg chg="del">
          <ac:chgData name="Andre Pierre Engberts" userId="S::andengbe@publicisgroupe.net::450b81c5-8b92-4b18-813a-408184873f7b" providerId="AD" clId="Web-{C2CA3825-1887-F152-6059-F784752580CA}" dt="2020-09-10T18:56:41.202" v="213"/>
          <ac:spMkLst>
            <pc:docMk/>
            <pc:sldMk cId="1087828148" sldId="12086"/>
            <ac:spMk id="2" creationId="{3CBCDCE2-9CB7-1042-912E-D517FD43EA34}"/>
          </ac:spMkLst>
        </pc:spChg>
        <pc:spChg chg="add del mod">
          <ac:chgData name="Andre Pierre Engberts" userId="S::andengbe@publicisgroupe.net::450b81c5-8b92-4b18-813a-408184873f7b" providerId="AD" clId="Web-{C2CA3825-1887-F152-6059-F784752580CA}" dt="2020-09-10T18:58:42.170" v="257"/>
          <ac:spMkLst>
            <pc:docMk/>
            <pc:sldMk cId="1087828148" sldId="12086"/>
            <ac:spMk id="3" creationId="{956AA95D-3696-43EF-92F0-40708163195F}"/>
          </ac:spMkLst>
        </pc:spChg>
        <pc:spChg chg="add del mod">
          <ac:chgData name="Andre Pierre Engberts" userId="S::andengbe@publicisgroupe.net::450b81c5-8b92-4b18-813a-408184873f7b" providerId="AD" clId="Web-{C2CA3825-1887-F152-6059-F784752580CA}" dt="2020-09-10T18:59:41.326" v="269"/>
          <ac:spMkLst>
            <pc:docMk/>
            <pc:sldMk cId="1087828148" sldId="12086"/>
            <ac:spMk id="4" creationId="{529D4FDC-D706-456F-A570-A52AB2476F89}"/>
          </ac:spMkLst>
        </pc:spChg>
        <pc:spChg chg="add mod">
          <ac:chgData name="Andre Pierre Engberts" userId="S::andengbe@publicisgroupe.net::450b81c5-8b92-4b18-813a-408184873f7b" providerId="AD" clId="Web-{C2CA3825-1887-F152-6059-F784752580CA}" dt="2020-09-10T18:59:23.841" v="265" actId="20577"/>
          <ac:spMkLst>
            <pc:docMk/>
            <pc:sldMk cId="1087828148" sldId="12086"/>
            <ac:spMk id="5" creationId="{4D47C6E6-127A-4FE4-8AE8-24CCC3BFB690}"/>
          </ac:spMkLst>
        </pc:spChg>
        <pc:spChg chg="mod">
          <ac:chgData name="Andre Pierre Engberts" userId="S::andengbe@publicisgroupe.net::450b81c5-8b92-4b18-813a-408184873f7b" providerId="AD" clId="Web-{C2CA3825-1887-F152-6059-F784752580CA}" dt="2020-09-10T18:59:49.794" v="278" actId="20577"/>
          <ac:spMkLst>
            <pc:docMk/>
            <pc:sldMk cId="1087828148" sldId="12086"/>
            <ac:spMk id="11" creationId="{3D04628B-116A-A54C-A430-30CA36EF418E}"/>
          </ac:spMkLst>
        </pc:spChg>
        <pc:spChg chg="mod">
          <ac:chgData name="Andre Pierre Engberts" userId="S::andengbe@publicisgroupe.net::450b81c5-8b92-4b18-813a-408184873f7b" providerId="AD" clId="Web-{C2CA3825-1887-F152-6059-F784752580CA}" dt="2020-09-10T18:58:52.014" v="258" actId="20577"/>
          <ac:spMkLst>
            <pc:docMk/>
            <pc:sldMk cId="1087828148" sldId="12086"/>
            <ac:spMk id="13" creationId="{00000000-0000-0000-0000-000000000000}"/>
          </ac:spMkLst>
        </pc:spChg>
        <pc:spChg chg="add mod">
          <ac:chgData name="Andre Pierre Engberts" userId="S::andengbe@publicisgroupe.net::450b81c5-8b92-4b18-813a-408184873f7b" providerId="AD" clId="Web-{C2CA3825-1887-F152-6059-F784752580CA}" dt="2020-09-10T18:57:40.858" v="237" actId="20577"/>
          <ac:spMkLst>
            <pc:docMk/>
            <pc:sldMk cId="1087828148" sldId="12086"/>
            <ac:spMk id="25" creationId="{66ADA0D5-AE51-4DD1-A854-E17223B438D9}"/>
          </ac:spMkLst>
        </pc:spChg>
        <pc:spChg chg="add mod">
          <ac:chgData name="Andre Pierre Engberts" userId="S::andengbe@publicisgroupe.net::450b81c5-8b92-4b18-813a-408184873f7b" providerId="AD" clId="Web-{C2CA3825-1887-F152-6059-F784752580CA}" dt="2020-09-10T18:59:29.857" v="268" actId="14100"/>
          <ac:spMkLst>
            <pc:docMk/>
            <pc:sldMk cId="1087828148" sldId="12086"/>
            <ac:spMk id="26" creationId="{4E76B9DB-89F2-4802-A56C-97A7F38F2AF4}"/>
          </ac:spMkLst>
        </pc:spChg>
      </pc:sldChg>
      <pc:sldChg chg="delSp modSp add">
        <pc:chgData name="Andre Pierre Engberts" userId="S::andengbe@publicisgroupe.net::450b81c5-8b92-4b18-813a-408184873f7b" providerId="AD" clId="Web-{C2CA3825-1887-F152-6059-F784752580CA}" dt="2020-09-10T18:56:20.374" v="195" actId="1076"/>
        <pc:sldMkLst>
          <pc:docMk/>
          <pc:sldMk cId="3262907853" sldId="12087"/>
        </pc:sldMkLst>
        <pc:spChg chg="mod">
          <ac:chgData name="Andre Pierre Engberts" userId="S::andengbe@publicisgroupe.net::450b81c5-8b92-4b18-813a-408184873f7b" providerId="AD" clId="Web-{C2CA3825-1887-F152-6059-F784752580CA}" dt="2020-09-10T18:54:12.046" v="77" actId="20577"/>
          <ac:spMkLst>
            <pc:docMk/>
            <pc:sldMk cId="3262907853" sldId="12087"/>
            <ac:spMk id="2" creationId="{3CBCDCE2-9CB7-1042-912E-D517FD43EA34}"/>
          </ac:spMkLst>
        </pc:spChg>
        <pc:spChg chg="mod">
          <ac:chgData name="Andre Pierre Engberts" userId="S::andengbe@publicisgroupe.net::450b81c5-8b92-4b18-813a-408184873f7b" providerId="AD" clId="Web-{C2CA3825-1887-F152-6059-F784752580CA}" dt="2020-09-10T18:52:29.594" v="75" actId="14100"/>
          <ac:spMkLst>
            <pc:docMk/>
            <pc:sldMk cId="3262907853" sldId="12087"/>
            <ac:spMk id="12" creationId="{3FB3062A-BBAD-4447-A389-6F4276D6C8DB}"/>
          </ac:spMkLst>
        </pc:spChg>
        <pc:spChg chg="mod">
          <ac:chgData name="Andre Pierre Engberts" userId="S::andengbe@publicisgroupe.net::450b81c5-8b92-4b18-813a-408184873f7b" providerId="AD" clId="Web-{C2CA3825-1887-F152-6059-F784752580CA}" dt="2020-09-10T18:55:50.405" v="190" actId="1076"/>
          <ac:spMkLst>
            <pc:docMk/>
            <pc:sldMk cId="3262907853" sldId="12087"/>
            <ac:spMk id="14" creationId="{82E23412-DF37-2940-9F69-1E404D1F1193}"/>
          </ac:spMkLst>
        </pc:spChg>
        <pc:spChg chg="mod">
          <ac:chgData name="Andre Pierre Engberts" userId="S::andengbe@publicisgroupe.net::450b81c5-8b92-4b18-813a-408184873f7b" providerId="AD" clId="Web-{C2CA3825-1887-F152-6059-F784752580CA}" dt="2020-09-10T18:56:20.374" v="195" actId="1076"/>
          <ac:spMkLst>
            <pc:docMk/>
            <pc:sldMk cId="3262907853" sldId="12087"/>
            <ac:spMk id="16" creationId="{1D19C374-F6E3-8C45-8AA4-E86BF9B9B6D3}"/>
          </ac:spMkLst>
        </pc:spChg>
        <pc:spChg chg="del">
          <ac:chgData name="Andre Pierre Engberts" userId="S::andengbe@publicisgroupe.net::450b81c5-8b92-4b18-813a-408184873f7b" providerId="AD" clId="Web-{C2CA3825-1887-F152-6059-F784752580CA}" dt="2020-09-10T18:50:48.829" v="5"/>
          <ac:spMkLst>
            <pc:docMk/>
            <pc:sldMk cId="3262907853" sldId="12087"/>
            <ac:spMk id="17" creationId="{170F8F79-1550-2142-B9C3-468549B33629}"/>
          </ac:spMkLst>
        </pc:spChg>
        <pc:spChg chg="del">
          <ac:chgData name="Andre Pierre Engberts" userId="S::andengbe@publicisgroupe.net::450b81c5-8b92-4b18-813a-408184873f7b" providerId="AD" clId="Web-{C2CA3825-1887-F152-6059-F784752580CA}" dt="2020-09-10T18:51:41.969" v="65"/>
          <ac:spMkLst>
            <pc:docMk/>
            <pc:sldMk cId="3262907853" sldId="12087"/>
            <ac:spMk id="18" creationId="{1F597DFA-F40B-2A46-A17A-41D12122BA01}"/>
          </ac:spMkLst>
        </pc:spChg>
        <pc:spChg chg="del">
          <ac:chgData name="Andre Pierre Engberts" userId="S::andengbe@publicisgroupe.net::450b81c5-8b92-4b18-813a-408184873f7b" providerId="AD" clId="Web-{C2CA3825-1887-F152-6059-F784752580CA}" dt="2020-09-10T18:51:32.094" v="64"/>
          <ac:spMkLst>
            <pc:docMk/>
            <pc:sldMk cId="3262907853" sldId="12087"/>
            <ac:spMk id="19" creationId="{1F19E4C6-1E21-7441-A516-BAA2266A44F9}"/>
          </ac:spMkLst>
        </pc:spChg>
        <pc:spChg chg="mod">
          <ac:chgData name="Andre Pierre Engberts" userId="S::andengbe@publicisgroupe.net::450b81c5-8b92-4b18-813a-408184873f7b" providerId="AD" clId="Web-{C2CA3825-1887-F152-6059-F784752580CA}" dt="2020-09-10T18:52:03.719" v="69" actId="1076"/>
          <ac:spMkLst>
            <pc:docMk/>
            <pc:sldMk cId="3262907853" sldId="12087"/>
            <ac:spMk id="20" creationId="{9D437D61-55EE-344F-8DEB-B6FBF408C174}"/>
          </ac:spMkLst>
        </pc:spChg>
        <pc:spChg chg="del">
          <ac:chgData name="Andre Pierre Engberts" userId="S::andengbe@publicisgroupe.net::450b81c5-8b92-4b18-813a-408184873f7b" providerId="AD" clId="Web-{C2CA3825-1887-F152-6059-F784752580CA}" dt="2020-09-10T18:51:46.438" v="67"/>
          <ac:spMkLst>
            <pc:docMk/>
            <pc:sldMk cId="3262907853" sldId="12087"/>
            <ac:spMk id="23" creationId="{CB711F11-D77C-314D-9EA1-424CF704EA39}"/>
          </ac:spMkLst>
        </pc:spChg>
        <pc:spChg chg="mod">
          <ac:chgData name="Andre Pierre Engberts" userId="S::andengbe@publicisgroupe.net::450b81c5-8b92-4b18-813a-408184873f7b" providerId="AD" clId="Web-{C2CA3825-1887-F152-6059-F784752580CA}" dt="2020-09-10T18:55:59.405" v="193" actId="20577"/>
          <ac:spMkLst>
            <pc:docMk/>
            <pc:sldMk cId="3262907853" sldId="12087"/>
            <ac:spMk id="24" creationId="{A6C8F167-F124-784D-9CA1-8B9C7226D0F4}"/>
          </ac:spMkLst>
        </pc:spChg>
        <pc:spChg chg="del">
          <ac:chgData name="Andre Pierre Engberts" userId="S::andengbe@publicisgroupe.net::450b81c5-8b92-4b18-813a-408184873f7b" providerId="AD" clId="Web-{C2CA3825-1887-F152-6059-F784752580CA}" dt="2020-09-10T18:51:46.438" v="66"/>
          <ac:spMkLst>
            <pc:docMk/>
            <pc:sldMk cId="3262907853" sldId="12087"/>
            <ac:spMk id="27" creationId="{C7BE64D4-EA74-EF4C-924C-F43A1B98D8C8}"/>
          </ac:spMkLst>
        </pc:spChg>
        <pc:spChg chg="mod">
          <ac:chgData name="Andre Pierre Engberts" userId="S::andengbe@publicisgroupe.net::450b81c5-8b92-4b18-813a-408184873f7b" providerId="AD" clId="Web-{C2CA3825-1887-F152-6059-F784752580CA}" dt="2020-09-10T18:51:27.047" v="63" actId="14100"/>
          <ac:spMkLst>
            <pc:docMk/>
            <pc:sldMk cId="3262907853" sldId="12087"/>
            <ac:spMk id="28" creationId="{DD13FF5C-7E85-4542-AF54-A2A76AF75FE5}"/>
          </ac:spMkLst>
        </pc:spChg>
        <pc:spChg chg="del">
          <ac:chgData name="Andre Pierre Engberts" userId="S::andengbe@publicisgroupe.net::450b81c5-8b92-4b18-813a-408184873f7b" providerId="AD" clId="Web-{C2CA3825-1887-F152-6059-F784752580CA}" dt="2020-09-10T18:51:22.532" v="62"/>
          <ac:spMkLst>
            <pc:docMk/>
            <pc:sldMk cId="3262907853" sldId="12087"/>
            <ac:spMk id="29" creationId="{F826E2F0-7DBD-804E-A42A-029705473515}"/>
          </ac:spMkLst>
        </pc:spChg>
        <pc:spChg chg="del">
          <ac:chgData name="Andre Pierre Engberts" userId="S::andengbe@publicisgroupe.net::450b81c5-8b92-4b18-813a-408184873f7b" providerId="AD" clId="Web-{C2CA3825-1887-F152-6059-F784752580CA}" dt="2020-09-10T18:50:36.704" v="3"/>
          <ac:spMkLst>
            <pc:docMk/>
            <pc:sldMk cId="3262907853" sldId="12087"/>
            <ac:spMk id="31" creationId="{84EA0D9A-AE6C-0145-A2AA-456EEA57B8E0}"/>
          </ac:spMkLst>
        </pc:spChg>
        <pc:picChg chg="mod">
          <ac:chgData name="Andre Pierre Engberts" userId="S::andengbe@publicisgroupe.net::450b81c5-8b92-4b18-813a-408184873f7b" providerId="AD" clId="Web-{C2CA3825-1887-F152-6059-F784752580CA}" dt="2020-09-10T18:52:17.875" v="73" actId="1076"/>
          <ac:picMkLst>
            <pc:docMk/>
            <pc:sldMk cId="3262907853" sldId="12087"/>
            <ac:picMk id="8" creationId="{00000000-0000-0000-0000-000000000000}"/>
          </ac:picMkLst>
        </pc:picChg>
        <pc:picChg chg="mod">
          <ac:chgData name="Andre Pierre Engberts" userId="S::andengbe@publicisgroupe.net::450b81c5-8b92-4b18-813a-408184873f7b" providerId="AD" clId="Web-{C2CA3825-1887-F152-6059-F784752580CA}" dt="2020-09-10T18:52:23.156" v="74" actId="1076"/>
          <ac:picMkLst>
            <pc:docMk/>
            <pc:sldMk cId="3262907853" sldId="12087"/>
            <ac:picMk id="9" creationId="{00000000-0000-0000-0000-000000000000}"/>
          </ac:picMkLst>
        </pc:picChg>
      </pc:sldChg>
      <pc:sldMasterChg chg="add addSldLayout">
        <pc:chgData name="Andre Pierre Engberts" userId="S::andengbe@publicisgroupe.net::450b81c5-8b92-4b18-813a-408184873f7b" providerId="AD" clId="Web-{C2CA3825-1887-F152-6059-F784752580CA}" dt="2020-09-10T18:50:09.657" v="0"/>
        <pc:sldMasterMkLst>
          <pc:docMk/>
          <pc:sldMasterMk cId="303539961" sldId="2147484005"/>
        </pc:sldMasterMkLst>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2928686123" sldId="2147483732"/>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913777334" sldId="2147483916"/>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4287914301" sldId="2147483920"/>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403832854" sldId="2147484004"/>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1392524228" sldId="2147484006"/>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4234433881" sldId="2147484007"/>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499928236" sldId="2147484008"/>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2969728520" sldId="2147484009"/>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2543115271" sldId="2147484010"/>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1220863960" sldId="2147484011"/>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3633119211" sldId="2147484012"/>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3605112449" sldId="2147484013"/>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4214894701" sldId="2147484014"/>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669592428" sldId="2147484015"/>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140689450" sldId="2147484016"/>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1030474229" sldId="2147484017"/>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96556641" sldId="2147484018"/>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1690569661" sldId="2147484019"/>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652249589" sldId="2147484020"/>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1407195384" sldId="2147484021"/>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1706429264" sldId="2147484022"/>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3031385322" sldId="2147484023"/>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1799445126" sldId="2147484024"/>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2970431284" sldId="2147484025"/>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3601970121" sldId="2147484026"/>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2547996796" sldId="2147484027"/>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2875172240" sldId="2147484028"/>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1060947705" sldId="2147484029"/>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3927652285" sldId="2147484030"/>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2383172532" sldId="2147484031"/>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1134294602" sldId="2147484032"/>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97424712" sldId="2147484033"/>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20428881" sldId="2147484034"/>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11160167" sldId="2147484035"/>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1402720810" sldId="2147484036"/>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2241094050" sldId="2147484037"/>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802186408" sldId="2147484038"/>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3304524675" sldId="2147484039"/>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495842725" sldId="2147484040"/>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3655937142" sldId="2147484041"/>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3428924775" sldId="2147484042"/>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474303828" sldId="2147484043"/>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707570722" sldId="2147484044"/>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2992947936" sldId="2147484045"/>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4107316729" sldId="2147484046"/>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698726408" sldId="2147484047"/>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4137599912" sldId="2147484048"/>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2329776553" sldId="2147484049"/>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2312412781" sldId="2147484050"/>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3441270532" sldId="2147484051"/>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2659955451" sldId="2147484052"/>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2615388796" sldId="2147484053"/>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2260551914" sldId="2147484054"/>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3725839115" sldId="2147484055"/>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4197655028" sldId="2147484056"/>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2503497501" sldId="2147484057"/>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342761724" sldId="2147484058"/>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3358109355" sldId="2147484059"/>
          </pc:sldLayoutMkLst>
        </pc:sldLayoutChg>
        <pc:sldLayoutChg chg="add">
          <pc:chgData name="Andre Pierre Engberts" userId="S::andengbe@publicisgroupe.net::450b81c5-8b92-4b18-813a-408184873f7b" providerId="AD" clId="Web-{C2CA3825-1887-F152-6059-F784752580CA}" dt="2020-09-10T18:50:09.657" v="0"/>
          <pc:sldLayoutMkLst>
            <pc:docMk/>
            <pc:sldMasterMk cId="303539961" sldId="2147484005"/>
            <pc:sldLayoutMk cId="2025226005" sldId="214748406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4CBD81-9886-8E41-8089-92E629ABEA39}" type="doc">
      <dgm:prSet loTypeId="urn:microsoft.com/office/officeart/2005/8/layout/chevron1" loCatId="" qsTypeId="urn:microsoft.com/office/officeart/2005/8/quickstyle/simple1" qsCatId="simple" csTypeId="urn:microsoft.com/office/officeart/2005/8/colors/accent1_4" csCatId="accent1" phldr="1"/>
      <dgm:spPr/>
    </dgm:pt>
    <dgm:pt modelId="{88D6F7D4-C2A3-ED48-816B-CCDAF93A4C63}">
      <dgm:prSet phldrT="[Text]"/>
      <dgm:spPr/>
      <dgm:t>
        <a:bodyPr/>
        <a:lstStyle/>
        <a:p>
          <a:pPr rtl="0"/>
          <a:r>
            <a:rPr lang="en-US" dirty="0">
              <a:solidFill>
                <a:schemeClr val="tx1"/>
              </a:solidFill>
            </a:rPr>
            <a:t>User access control</a:t>
          </a:r>
        </a:p>
      </dgm:t>
    </dgm:pt>
    <dgm:pt modelId="{45A777AF-E521-B044-8E3B-AFB8837518D1}" type="parTrans" cxnId="{7ED56633-5EEF-F94C-B402-A3E32A5DF197}">
      <dgm:prSet/>
      <dgm:spPr/>
      <dgm:t>
        <a:bodyPr/>
        <a:lstStyle/>
        <a:p>
          <a:endParaRPr lang="en-US">
            <a:solidFill>
              <a:schemeClr val="tx1"/>
            </a:solidFill>
          </a:endParaRPr>
        </a:p>
      </dgm:t>
    </dgm:pt>
    <dgm:pt modelId="{76F97A16-AABE-724E-B3D6-866A37189276}" type="sibTrans" cxnId="{7ED56633-5EEF-F94C-B402-A3E32A5DF197}">
      <dgm:prSet/>
      <dgm:spPr/>
      <dgm:t>
        <a:bodyPr/>
        <a:lstStyle/>
        <a:p>
          <a:endParaRPr lang="en-US">
            <a:solidFill>
              <a:schemeClr val="tx1"/>
            </a:solidFill>
          </a:endParaRPr>
        </a:p>
      </dgm:t>
    </dgm:pt>
    <dgm:pt modelId="{800412F4-00F6-4345-B0E7-2AE76434D5B4}">
      <dgm:prSet phldrT="[Text]"/>
      <dgm:spPr/>
      <dgm:t>
        <a:bodyPr/>
        <a:lstStyle/>
        <a:p>
          <a:r>
            <a:rPr lang="en-US" dirty="0">
              <a:solidFill>
                <a:schemeClr val="tx1"/>
              </a:solidFill>
            </a:rPr>
            <a:t>UI configurability</a:t>
          </a:r>
        </a:p>
      </dgm:t>
    </dgm:pt>
    <dgm:pt modelId="{005569FE-A1AE-E242-9207-06B7E46B5168}" type="parTrans" cxnId="{1508C0DB-428D-A441-8105-5BE1FCC40E0B}">
      <dgm:prSet/>
      <dgm:spPr/>
      <dgm:t>
        <a:bodyPr/>
        <a:lstStyle/>
        <a:p>
          <a:endParaRPr lang="en-US">
            <a:solidFill>
              <a:schemeClr val="tx1"/>
            </a:solidFill>
          </a:endParaRPr>
        </a:p>
      </dgm:t>
    </dgm:pt>
    <dgm:pt modelId="{B4B0F015-6EAC-9E40-A630-BC6839ECB55E}" type="sibTrans" cxnId="{1508C0DB-428D-A441-8105-5BE1FCC40E0B}">
      <dgm:prSet/>
      <dgm:spPr/>
      <dgm:t>
        <a:bodyPr/>
        <a:lstStyle/>
        <a:p>
          <a:endParaRPr lang="en-US">
            <a:solidFill>
              <a:schemeClr val="tx1"/>
            </a:solidFill>
          </a:endParaRPr>
        </a:p>
      </dgm:t>
    </dgm:pt>
    <dgm:pt modelId="{C35F648B-5609-5840-9191-4383A1871CEB}">
      <dgm:prSet phldrT="[Text]"/>
      <dgm:spPr/>
      <dgm:t>
        <a:bodyPr/>
        <a:lstStyle/>
        <a:p>
          <a:r>
            <a:rPr lang="en-US" dirty="0">
              <a:solidFill>
                <a:schemeClr val="tx1"/>
              </a:solidFill>
            </a:rPr>
            <a:t>Marketer ways-of-working</a:t>
          </a:r>
        </a:p>
      </dgm:t>
    </dgm:pt>
    <dgm:pt modelId="{EF184001-1C78-3E4F-9A28-C4A9E783D543}" type="parTrans" cxnId="{E70B8D74-5493-784D-82DB-46962D0A5420}">
      <dgm:prSet/>
      <dgm:spPr/>
      <dgm:t>
        <a:bodyPr/>
        <a:lstStyle/>
        <a:p>
          <a:endParaRPr lang="en-US">
            <a:solidFill>
              <a:schemeClr val="tx1"/>
            </a:solidFill>
          </a:endParaRPr>
        </a:p>
      </dgm:t>
    </dgm:pt>
    <dgm:pt modelId="{CF09A555-0BDD-884F-A660-E56829831841}" type="sibTrans" cxnId="{E70B8D74-5493-784D-82DB-46962D0A5420}">
      <dgm:prSet/>
      <dgm:spPr/>
      <dgm:t>
        <a:bodyPr/>
        <a:lstStyle/>
        <a:p>
          <a:endParaRPr lang="en-US">
            <a:solidFill>
              <a:schemeClr val="tx1"/>
            </a:solidFill>
          </a:endParaRPr>
        </a:p>
      </dgm:t>
    </dgm:pt>
    <dgm:pt modelId="{4342F12F-AFC2-2D4C-A1B1-6E714C628CAB}">
      <dgm:prSet phldrT="[Text]"/>
      <dgm:spPr/>
      <dgm:t>
        <a:bodyPr/>
        <a:lstStyle/>
        <a:p>
          <a:r>
            <a:rPr lang="en-US" dirty="0">
              <a:solidFill>
                <a:schemeClr val="tx1"/>
              </a:solidFill>
            </a:rPr>
            <a:t>Data</a:t>
          </a:r>
          <a:r>
            <a:rPr lang="en-US" baseline="0" dirty="0">
              <a:solidFill>
                <a:schemeClr val="tx1"/>
              </a:solidFill>
            </a:rPr>
            <a:t> Management</a:t>
          </a:r>
          <a:endParaRPr lang="en-US" dirty="0">
            <a:solidFill>
              <a:schemeClr val="tx1"/>
            </a:solidFill>
          </a:endParaRPr>
        </a:p>
      </dgm:t>
    </dgm:pt>
    <dgm:pt modelId="{A8AE70DC-BB49-8640-8E40-3D0A7F37DF30}" type="parTrans" cxnId="{1475E39B-48D2-9E4E-AB25-FC92236CE5E5}">
      <dgm:prSet/>
      <dgm:spPr/>
      <dgm:t>
        <a:bodyPr/>
        <a:lstStyle/>
        <a:p>
          <a:endParaRPr lang="en-US">
            <a:solidFill>
              <a:schemeClr val="tx1"/>
            </a:solidFill>
          </a:endParaRPr>
        </a:p>
      </dgm:t>
    </dgm:pt>
    <dgm:pt modelId="{0DDFB16A-81F3-6D4E-B18D-3A53EEF24377}" type="sibTrans" cxnId="{1475E39B-48D2-9E4E-AB25-FC92236CE5E5}">
      <dgm:prSet/>
      <dgm:spPr/>
      <dgm:t>
        <a:bodyPr/>
        <a:lstStyle/>
        <a:p>
          <a:endParaRPr lang="en-US">
            <a:solidFill>
              <a:schemeClr val="tx1"/>
            </a:solidFill>
          </a:endParaRPr>
        </a:p>
      </dgm:t>
    </dgm:pt>
    <dgm:pt modelId="{F72F2DBE-684D-1B43-B8DC-D110B6DA5693}">
      <dgm:prSet phldrT="[Text]"/>
      <dgm:spPr/>
      <dgm:t>
        <a:bodyPr/>
        <a:lstStyle/>
        <a:p>
          <a:pPr rtl="0"/>
          <a:r>
            <a:rPr lang="en-US" dirty="0">
              <a:solidFill>
                <a:schemeClr val="tx1"/>
              </a:solidFill>
            </a:rPr>
            <a:t>Configure data, features and content for access control
Role and user group definition 
Mapping users to resources</a:t>
          </a:r>
        </a:p>
      </dgm:t>
    </dgm:pt>
    <dgm:pt modelId="{2409BD06-8F9B-AC42-9078-533926CB7628}" type="parTrans" cxnId="{CC096C52-DFEE-AF44-B7E3-8F1189BA6DED}">
      <dgm:prSet/>
      <dgm:spPr/>
      <dgm:t>
        <a:bodyPr/>
        <a:lstStyle/>
        <a:p>
          <a:endParaRPr lang="en-US">
            <a:solidFill>
              <a:schemeClr val="tx1"/>
            </a:solidFill>
          </a:endParaRPr>
        </a:p>
      </dgm:t>
    </dgm:pt>
    <dgm:pt modelId="{7EB1A29E-AC1F-D643-9A2F-ED107E2B2661}" type="sibTrans" cxnId="{CC096C52-DFEE-AF44-B7E3-8F1189BA6DED}">
      <dgm:prSet/>
      <dgm:spPr/>
      <dgm:t>
        <a:bodyPr/>
        <a:lstStyle/>
        <a:p>
          <a:endParaRPr lang="en-US">
            <a:solidFill>
              <a:schemeClr val="tx1"/>
            </a:solidFill>
          </a:endParaRPr>
        </a:p>
      </dgm:t>
    </dgm:pt>
    <dgm:pt modelId="{F6BF97E3-AFB8-DE46-BBDB-D6A76CFA263E}">
      <dgm:prSet phldrT="[Text]"/>
      <dgm:spPr/>
      <dgm:t>
        <a:bodyPr/>
        <a:lstStyle/>
        <a:p>
          <a:pPr rtl="0"/>
          <a:r>
            <a:rPr lang="en-US" dirty="0">
              <a:solidFill>
                <a:schemeClr val="tx1"/>
              </a:solidFill>
            </a:rPr>
            <a:t>Configure home page for market and end-user
Configure folders accessible to the end-user
Configurable widgets and reports</a:t>
          </a:r>
        </a:p>
      </dgm:t>
    </dgm:pt>
    <dgm:pt modelId="{4948359E-8B33-AF47-8461-B035D86DA7CF}" type="parTrans" cxnId="{E34E8C5E-7EAC-DE44-A57F-32B9EE25240E}">
      <dgm:prSet/>
      <dgm:spPr/>
      <dgm:t>
        <a:bodyPr/>
        <a:lstStyle/>
        <a:p>
          <a:endParaRPr lang="en-US">
            <a:solidFill>
              <a:schemeClr val="tx1"/>
            </a:solidFill>
          </a:endParaRPr>
        </a:p>
      </dgm:t>
    </dgm:pt>
    <dgm:pt modelId="{B00215FC-4037-7145-920E-09DE029FA90D}" type="sibTrans" cxnId="{E34E8C5E-7EAC-DE44-A57F-32B9EE25240E}">
      <dgm:prSet/>
      <dgm:spPr/>
      <dgm:t>
        <a:bodyPr/>
        <a:lstStyle/>
        <a:p>
          <a:endParaRPr lang="en-US">
            <a:solidFill>
              <a:schemeClr val="tx1"/>
            </a:solidFill>
          </a:endParaRPr>
        </a:p>
      </dgm:t>
    </dgm:pt>
    <dgm:pt modelId="{FB865DB6-A22F-E542-90A5-6FE401663823}">
      <dgm:prSet phldrT="[Text]"/>
      <dgm:spPr/>
      <dgm:t>
        <a:bodyPr/>
        <a:lstStyle/>
        <a:p>
          <a:pPr rtl="0"/>
          <a:r>
            <a:rPr lang="en-US" dirty="0">
              <a:solidFill>
                <a:schemeClr val="tx1"/>
              </a:solidFill>
            </a:rPr>
            <a:t>Folders to organize work output
Sharing folders with team members
Using folder construct to package campaign work for historical tracking and later reuse</a:t>
          </a:r>
        </a:p>
      </dgm:t>
    </dgm:pt>
    <dgm:pt modelId="{512842E0-8B2F-7F4B-B098-2E3868A546F1}" type="parTrans" cxnId="{920ADA46-30CE-6747-A4A5-2F11419DA79C}">
      <dgm:prSet/>
      <dgm:spPr/>
      <dgm:t>
        <a:bodyPr/>
        <a:lstStyle/>
        <a:p>
          <a:endParaRPr lang="en-US">
            <a:solidFill>
              <a:schemeClr val="tx1"/>
            </a:solidFill>
          </a:endParaRPr>
        </a:p>
      </dgm:t>
    </dgm:pt>
    <dgm:pt modelId="{0CF9171D-D39A-5143-965C-D46E37923435}" type="sibTrans" cxnId="{920ADA46-30CE-6747-A4A5-2F11419DA79C}">
      <dgm:prSet/>
      <dgm:spPr/>
      <dgm:t>
        <a:bodyPr/>
        <a:lstStyle/>
        <a:p>
          <a:endParaRPr lang="en-US">
            <a:solidFill>
              <a:schemeClr val="tx1"/>
            </a:solidFill>
          </a:endParaRPr>
        </a:p>
      </dgm:t>
    </dgm:pt>
    <dgm:pt modelId="{08E941D4-0C9D-064C-8426-6BAA3CC38929}">
      <dgm:prSet phldrT="[Text]"/>
      <dgm:spPr/>
      <dgm:t>
        <a:bodyPr/>
        <a:lstStyle/>
        <a:p>
          <a:pPr rtl="0"/>
          <a:r>
            <a:rPr lang="en-US" dirty="0">
              <a:solidFill>
                <a:schemeClr val="tx1"/>
              </a:solidFill>
            </a:rPr>
            <a:t>Data model clarity
Application portability
Data caching
Adding derived data entities</a:t>
          </a:r>
        </a:p>
      </dgm:t>
    </dgm:pt>
    <dgm:pt modelId="{0A87C890-2CFD-EF4A-9EF1-C035F26FB6C1}" type="parTrans" cxnId="{2DF8BA7A-A8A6-DC46-BAE3-394FC96F1561}">
      <dgm:prSet/>
      <dgm:spPr/>
      <dgm:t>
        <a:bodyPr/>
        <a:lstStyle/>
        <a:p>
          <a:endParaRPr lang="en-US">
            <a:solidFill>
              <a:schemeClr val="tx1"/>
            </a:solidFill>
          </a:endParaRPr>
        </a:p>
      </dgm:t>
    </dgm:pt>
    <dgm:pt modelId="{D22D1C73-0016-2642-9517-788C29BD5BFC}" type="sibTrans" cxnId="{2DF8BA7A-A8A6-DC46-BAE3-394FC96F1561}">
      <dgm:prSet/>
      <dgm:spPr/>
      <dgm:t>
        <a:bodyPr/>
        <a:lstStyle/>
        <a:p>
          <a:endParaRPr lang="en-US">
            <a:solidFill>
              <a:schemeClr val="tx1"/>
            </a:solidFill>
          </a:endParaRPr>
        </a:p>
      </dgm:t>
    </dgm:pt>
    <dgm:pt modelId="{E48F3D45-B902-6149-ADD5-73388064F558}">
      <dgm:prSet phldrT="[Text]"/>
      <dgm:spPr/>
      <dgm:t>
        <a:bodyPr/>
        <a:lstStyle/>
        <a:p>
          <a:pPr rtl="0"/>
          <a:endParaRPr lang="en-US" dirty="0">
            <a:solidFill>
              <a:schemeClr val="tx1"/>
            </a:solidFill>
          </a:endParaRPr>
        </a:p>
      </dgm:t>
    </dgm:pt>
    <dgm:pt modelId="{4A0C75F2-224F-F745-BF24-D53E99165666}" type="parTrans" cxnId="{05060AFA-3026-E34E-B916-2AEA8D7B1A69}">
      <dgm:prSet/>
      <dgm:spPr/>
      <dgm:t>
        <a:bodyPr/>
        <a:lstStyle/>
        <a:p>
          <a:endParaRPr lang="en-US"/>
        </a:p>
      </dgm:t>
    </dgm:pt>
    <dgm:pt modelId="{0F15DB3B-E9B1-2547-B7CB-7FE24C7DB67C}" type="sibTrans" cxnId="{05060AFA-3026-E34E-B916-2AEA8D7B1A69}">
      <dgm:prSet/>
      <dgm:spPr/>
      <dgm:t>
        <a:bodyPr/>
        <a:lstStyle/>
        <a:p>
          <a:endParaRPr lang="en-US"/>
        </a:p>
      </dgm:t>
    </dgm:pt>
    <dgm:pt modelId="{EAFF03D3-1F78-EF48-B753-D127E0F76023}">
      <dgm:prSet phldrT="[Text]"/>
      <dgm:spPr/>
      <dgm:t>
        <a:bodyPr/>
        <a:lstStyle/>
        <a:p>
          <a:pPr rtl="0"/>
          <a:endParaRPr lang="en-US" dirty="0">
            <a:solidFill>
              <a:schemeClr val="tx1"/>
            </a:solidFill>
          </a:endParaRPr>
        </a:p>
      </dgm:t>
    </dgm:pt>
    <dgm:pt modelId="{35E080F5-6250-8E45-8AB5-6506BED4FC28}" type="parTrans" cxnId="{D38BD1BB-2F48-5A4C-BCCC-62B1D25AE635}">
      <dgm:prSet/>
      <dgm:spPr/>
      <dgm:t>
        <a:bodyPr/>
        <a:lstStyle/>
        <a:p>
          <a:endParaRPr lang="en-US"/>
        </a:p>
      </dgm:t>
    </dgm:pt>
    <dgm:pt modelId="{D297004B-5146-C547-9508-A7F81A6A7507}" type="sibTrans" cxnId="{D38BD1BB-2F48-5A4C-BCCC-62B1D25AE635}">
      <dgm:prSet/>
      <dgm:spPr/>
      <dgm:t>
        <a:bodyPr/>
        <a:lstStyle/>
        <a:p>
          <a:endParaRPr lang="en-US"/>
        </a:p>
      </dgm:t>
    </dgm:pt>
    <dgm:pt modelId="{CE401BCC-23AF-D741-96C1-DD1F51A7893B}">
      <dgm:prSet phldrT="[Text]"/>
      <dgm:spPr/>
      <dgm:t>
        <a:bodyPr/>
        <a:lstStyle/>
        <a:p>
          <a:pPr rtl="0"/>
          <a:endParaRPr lang="en-US" dirty="0">
            <a:solidFill>
              <a:schemeClr val="tx1"/>
            </a:solidFill>
          </a:endParaRPr>
        </a:p>
      </dgm:t>
    </dgm:pt>
    <dgm:pt modelId="{45E5BAFC-87E3-BE46-AAF9-98AF6B0D49B2}" type="parTrans" cxnId="{3DFB0C3C-E068-E74D-9646-B2C03D10679A}">
      <dgm:prSet/>
      <dgm:spPr/>
      <dgm:t>
        <a:bodyPr/>
        <a:lstStyle/>
        <a:p>
          <a:endParaRPr lang="en-US"/>
        </a:p>
      </dgm:t>
    </dgm:pt>
    <dgm:pt modelId="{ABAC03D6-6633-124E-9F8C-0301DB8DB496}" type="sibTrans" cxnId="{3DFB0C3C-E068-E74D-9646-B2C03D10679A}">
      <dgm:prSet/>
      <dgm:spPr/>
      <dgm:t>
        <a:bodyPr/>
        <a:lstStyle/>
        <a:p>
          <a:endParaRPr lang="en-US"/>
        </a:p>
      </dgm:t>
    </dgm:pt>
    <dgm:pt modelId="{052141EF-F13C-E542-A5A7-A047A8D80A46}" type="pres">
      <dgm:prSet presAssocID="{8F4CBD81-9886-8E41-8089-92E629ABEA39}" presName="Name0" presStyleCnt="0">
        <dgm:presLayoutVars>
          <dgm:dir/>
          <dgm:animLvl val="lvl"/>
          <dgm:resizeHandles val="exact"/>
        </dgm:presLayoutVars>
      </dgm:prSet>
      <dgm:spPr/>
    </dgm:pt>
    <dgm:pt modelId="{392C7D78-B1EE-B244-9AA1-1DB249D4A1BC}" type="pres">
      <dgm:prSet presAssocID="{88D6F7D4-C2A3-ED48-816B-CCDAF93A4C63}" presName="composite" presStyleCnt="0"/>
      <dgm:spPr/>
    </dgm:pt>
    <dgm:pt modelId="{A49CDDED-8DD7-1E4B-82BA-D6CA1102486E}" type="pres">
      <dgm:prSet presAssocID="{88D6F7D4-C2A3-ED48-816B-CCDAF93A4C63}" presName="parTx" presStyleLbl="node1" presStyleIdx="0" presStyleCnt="4">
        <dgm:presLayoutVars>
          <dgm:chMax val="0"/>
          <dgm:chPref val="0"/>
          <dgm:bulletEnabled val="1"/>
        </dgm:presLayoutVars>
      </dgm:prSet>
      <dgm:spPr/>
      <dgm:t>
        <a:bodyPr/>
        <a:lstStyle/>
        <a:p>
          <a:endParaRPr lang="en-US"/>
        </a:p>
      </dgm:t>
    </dgm:pt>
    <dgm:pt modelId="{AAFF3422-3827-8B4E-8A9F-14FD6B8AA7AE}" type="pres">
      <dgm:prSet presAssocID="{88D6F7D4-C2A3-ED48-816B-CCDAF93A4C63}" presName="desTx" presStyleLbl="revTx" presStyleIdx="0" presStyleCnt="4">
        <dgm:presLayoutVars>
          <dgm:bulletEnabled val="1"/>
        </dgm:presLayoutVars>
      </dgm:prSet>
      <dgm:spPr/>
      <dgm:t>
        <a:bodyPr/>
        <a:lstStyle/>
        <a:p>
          <a:endParaRPr lang="en-US"/>
        </a:p>
      </dgm:t>
    </dgm:pt>
    <dgm:pt modelId="{2936969F-2FD1-7C4A-BECE-0AD6923F0012}" type="pres">
      <dgm:prSet presAssocID="{76F97A16-AABE-724E-B3D6-866A37189276}" presName="space" presStyleCnt="0"/>
      <dgm:spPr/>
    </dgm:pt>
    <dgm:pt modelId="{EAFC55FF-0E51-3846-AE31-470CB80E87A6}" type="pres">
      <dgm:prSet presAssocID="{800412F4-00F6-4345-B0E7-2AE76434D5B4}" presName="composite" presStyleCnt="0"/>
      <dgm:spPr/>
    </dgm:pt>
    <dgm:pt modelId="{633D89C7-4445-0E40-B95C-87F5B006C56E}" type="pres">
      <dgm:prSet presAssocID="{800412F4-00F6-4345-B0E7-2AE76434D5B4}" presName="parTx" presStyleLbl="node1" presStyleIdx="1" presStyleCnt="4">
        <dgm:presLayoutVars>
          <dgm:chMax val="0"/>
          <dgm:chPref val="0"/>
          <dgm:bulletEnabled val="1"/>
        </dgm:presLayoutVars>
      </dgm:prSet>
      <dgm:spPr/>
      <dgm:t>
        <a:bodyPr/>
        <a:lstStyle/>
        <a:p>
          <a:endParaRPr lang="en-US"/>
        </a:p>
      </dgm:t>
    </dgm:pt>
    <dgm:pt modelId="{41B27598-A437-E249-97A4-E764A9E20EDB}" type="pres">
      <dgm:prSet presAssocID="{800412F4-00F6-4345-B0E7-2AE76434D5B4}" presName="desTx" presStyleLbl="revTx" presStyleIdx="1" presStyleCnt="4">
        <dgm:presLayoutVars>
          <dgm:bulletEnabled val="1"/>
        </dgm:presLayoutVars>
      </dgm:prSet>
      <dgm:spPr/>
      <dgm:t>
        <a:bodyPr/>
        <a:lstStyle/>
        <a:p>
          <a:endParaRPr lang="en-US"/>
        </a:p>
      </dgm:t>
    </dgm:pt>
    <dgm:pt modelId="{EB819A9C-5390-B640-AC27-6BE1C3EA9A60}" type="pres">
      <dgm:prSet presAssocID="{B4B0F015-6EAC-9E40-A630-BC6839ECB55E}" presName="space" presStyleCnt="0"/>
      <dgm:spPr/>
    </dgm:pt>
    <dgm:pt modelId="{5DDC7069-ADB1-6340-85C7-1EA4B7EBEC10}" type="pres">
      <dgm:prSet presAssocID="{C35F648B-5609-5840-9191-4383A1871CEB}" presName="composite" presStyleCnt="0"/>
      <dgm:spPr/>
    </dgm:pt>
    <dgm:pt modelId="{7F189E59-4C2F-6444-BC71-3B9936AA299D}" type="pres">
      <dgm:prSet presAssocID="{C35F648B-5609-5840-9191-4383A1871CEB}" presName="parTx" presStyleLbl="node1" presStyleIdx="2" presStyleCnt="4">
        <dgm:presLayoutVars>
          <dgm:chMax val="0"/>
          <dgm:chPref val="0"/>
          <dgm:bulletEnabled val="1"/>
        </dgm:presLayoutVars>
      </dgm:prSet>
      <dgm:spPr/>
      <dgm:t>
        <a:bodyPr/>
        <a:lstStyle/>
        <a:p>
          <a:endParaRPr lang="en-US"/>
        </a:p>
      </dgm:t>
    </dgm:pt>
    <dgm:pt modelId="{2C90CDA2-1BF9-B140-9EB8-91213C1052B7}" type="pres">
      <dgm:prSet presAssocID="{C35F648B-5609-5840-9191-4383A1871CEB}" presName="desTx" presStyleLbl="revTx" presStyleIdx="2" presStyleCnt="4">
        <dgm:presLayoutVars>
          <dgm:bulletEnabled val="1"/>
        </dgm:presLayoutVars>
      </dgm:prSet>
      <dgm:spPr/>
      <dgm:t>
        <a:bodyPr/>
        <a:lstStyle/>
        <a:p>
          <a:endParaRPr lang="en-US"/>
        </a:p>
      </dgm:t>
    </dgm:pt>
    <dgm:pt modelId="{97DBD7A5-677D-0B43-8F50-AFE7CCFC192F}" type="pres">
      <dgm:prSet presAssocID="{CF09A555-0BDD-884F-A660-E56829831841}" presName="space" presStyleCnt="0"/>
      <dgm:spPr/>
    </dgm:pt>
    <dgm:pt modelId="{B5E10DD0-4871-9948-BF71-4B89E5C7DDB1}" type="pres">
      <dgm:prSet presAssocID="{4342F12F-AFC2-2D4C-A1B1-6E714C628CAB}" presName="composite" presStyleCnt="0"/>
      <dgm:spPr/>
    </dgm:pt>
    <dgm:pt modelId="{6BE5FED7-4D6D-1B45-887A-F8AFE0BFA399}" type="pres">
      <dgm:prSet presAssocID="{4342F12F-AFC2-2D4C-A1B1-6E714C628CAB}" presName="parTx" presStyleLbl="node1" presStyleIdx="3" presStyleCnt="4">
        <dgm:presLayoutVars>
          <dgm:chMax val="0"/>
          <dgm:chPref val="0"/>
          <dgm:bulletEnabled val="1"/>
        </dgm:presLayoutVars>
      </dgm:prSet>
      <dgm:spPr/>
      <dgm:t>
        <a:bodyPr/>
        <a:lstStyle/>
        <a:p>
          <a:endParaRPr lang="en-US"/>
        </a:p>
      </dgm:t>
    </dgm:pt>
    <dgm:pt modelId="{ECAD98FA-0CBE-3742-A143-B5E444FD656C}" type="pres">
      <dgm:prSet presAssocID="{4342F12F-AFC2-2D4C-A1B1-6E714C628CAB}" presName="desTx" presStyleLbl="revTx" presStyleIdx="3" presStyleCnt="4">
        <dgm:presLayoutVars>
          <dgm:bulletEnabled val="1"/>
        </dgm:presLayoutVars>
      </dgm:prSet>
      <dgm:spPr/>
      <dgm:t>
        <a:bodyPr/>
        <a:lstStyle/>
        <a:p>
          <a:endParaRPr lang="en-US"/>
        </a:p>
      </dgm:t>
    </dgm:pt>
  </dgm:ptLst>
  <dgm:cxnLst>
    <dgm:cxn modelId="{1508C0DB-428D-A441-8105-5BE1FCC40E0B}" srcId="{8F4CBD81-9886-8E41-8089-92E629ABEA39}" destId="{800412F4-00F6-4345-B0E7-2AE76434D5B4}" srcOrd="1" destOrd="0" parTransId="{005569FE-A1AE-E242-9207-06B7E46B5168}" sibTransId="{B4B0F015-6EAC-9E40-A630-BC6839ECB55E}"/>
    <dgm:cxn modelId="{585798BC-E0E9-FD4B-A2F3-9A79DC257B26}" type="presOf" srcId="{F6BF97E3-AFB8-DE46-BBDB-D6A76CFA263E}" destId="{41B27598-A437-E249-97A4-E764A9E20EDB}" srcOrd="0" destOrd="0" presId="urn:microsoft.com/office/officeart/2005/8/layout/chevron1"/>
    <dgm:cxn modelId="{E70B8D74-5493-784D-82DB-46962D0A5420}" srcId="{8F4CBD81-9886-8E41-8089-92E629ABEA39}" destId="{C35F648B-5609-5840-9191-4383A1871CEB}" srcOrd="2" destOrd="0" parTransId="{EF184001-1C78-3E4F-9A28-C4A9E783D543}" sibTransId="{CF09A555-0BDD-884F-A660-E56829831841}"/>
    <dgm:cxn modelId="{1475E39B-48D2-9E4E-AB25-FC92236CE5E5}" srcId="{8F4CBD81-9886-8E41-8089-92E629ABEA39}" destId="{4342F12F-AFC2-2D4C-A1B1-6E714C628CAB}" srcOrd="3" destOrd="0" parTransId="{A8AE70DC-BB49-8640-8E40-3D0A7F37DF30}" sibTransId="{0DDFB16A-81F3-6D4E-B18D-3A53EEF24377}"/>
    <dgm:cxn modelId="{E7343147-5674-C34A-84BD-DAE95EB05759}" type="presOf" srcId="{F72F2DBE-684D-1B43-B8DC-D110B6DA5693}" destId="{AAFF3422-3827-8B4E-8A9F-14FD6B8AA7AE}" srcOrd="0" destOrd="0" presId="urn:microsoft.com/office/officeart/2005/8/layout/chevron1"/>
    <dgm:cxn modelId="{920ADA46-30CE-6747-A4A5-2F11419DA79C}" srcId="{C35F648B-5609-5840-9191-4383A1871CEB}" destId="{FB865DB6-A22F-E542-90A5-6FE401663823}" srcOrd="0" destOrd="0" parTransId="{512842E0-8B2F-7F4B-B098-2E3868A546F1}" sibTransId="{0CF9171D-D39A-5143-965C-D46E37923435}"/>
    <dgm:cxn modelId="{D38BD1BB-2F48-5A4C-BCCC-62B1D25AE635}" srcId="{88D6F7D4-C2A3-ED48-816B-CCDAF93A4C63}" destId="{EAFF03D3-1F78-EF48-B753-D127E0F76023}" srcOrd="1" destOrd="0" parTransId="{35E080F5-6250-8E45-8AB5-6506BED4FC28}" sibTransId="{D297004B-5146-C547-9508-A7F81A6A7507}"/>
    <dgm:cxn modelId="{24922A69-D028-554F-92E6-996886AAEC02}" type="presOf" srcId="{C35F648B-5609-5840-9191-4383A1871CEB}" destId="{7F189E59-4C2F-6444-BC71-3B9936AA299D}" srcOrd="0" destOrd="0" presId="urn:microsoft.com/office/officeart/2005/8/layout/chevron1"/>
    <dgm:cxn modelId="{0289D0F4-7FA1-3D4A-901B-F3A129F403CD}" type="presOf" srcId="{E48F3D45-B902-6149-ADD5-73388064F558}" destId="{AAFF3422-3827-8B4E-8A9F-14FD6B8AA7AE}" srcOrd="0" destOrd="2" presId="urn:microsoft.com/office/officeart/2005/8/layout/chevron1"/>
    <dgm:cxn modelId="{EE072043-0266-3241-9F9F-DC6487DA6C6B}" type="presOf" srcId="{88D6F7D4-C2A3-ED48-816B-CCDAF93A4C63}" destId="{A49CDDED-8DD7-1E4B-82BA-D6CA1102486E}" srcOrd="0" destOrd="0" presId="urn:microsoft.com/office/officeart/2005/8/layout/chevron1"/>
    <dgm:cxn modelId="{FBE7E40D-BCDC-2F47-BC5E-F67A98B94467}" type="presOf" srcId="{8F4CBD81-9886-8E41-8089-92E629ABEA39}" destId="{052141EF-F13C-E542-A5A7-A047A8D80A46}" srcOrd="0" destOrd="0" presId="urn:microsoft.com/office/officeart/2005/8/layout/chevron1"/>
    <dgm:cxn modelId="{E34E8C5E-7EAC-DE44-A57F-32B9EE25240E}" srcId="{800412F4-00F6-4345-B0E7-2AE76434D5B4}" destId="{F6BF97E3-AFB8-DE46-BBDB-D6A76CFA263E}" srcOrd="0" destOrd="0" parTransId="{4948359E-8B33-AF47-8461-B035D86DA7CF}" sibTransId="{B00215FC-4037-7145-920E-09DE029FA90D}"/>
    <dgm:cxn modelId="{90A6B413-26FF-D944-A1AE-4355C7D81E6D}" type="presOf" srcId="{800412F4-00F6-4345-B0E7-2AE76434D5B4}" destId="{633D89C7-4445-0E40-B95C-87F5B006C56E}" srcOrd="0" destOrd="0" presId="urn:microsoft.com/office/officeart/2005/8/layout/chevron1"/>
    <dgm:cxn modelId="{8BC8216D-EDF0-5547-9D59-90C02402521E}" type="presOf" srcId="{CE401BCC-23AF-D741-96C1-DD1F51A7893B}" destId="{2C90CDA2-1BF9-B140-9EB8-91213C1052B7}" srcOrd="0" destOrd="1" presId="urn:microsoft.com/office/officeart/2005/8/layout/chevron1"/>
    <dgm:cxn modelId="{CC096C52-DFEE-AF44-B7E3-8F1189BA6DED}" srcId="{88D6F7D4-C2A3-ED48-816B-CCDAF93A4C63}" destId="{F72F2DBE-684D-1B43-B8DC-D110B6DA5693}" srcOrd="0" destOrd="0" parTransId="{2409BD06-8F9B-AC42-9078-533926CB7628}" sibTransId="{7EB1A29E-AC1F-D643-9A2F-ED107E2B2661}"/>
    <dgm:cxn modelId="{7ED56633-5EEF-F94C-B402-A3E32A5DF197}" srcId="{8F4CBD81-9886-8E41-8089-92E629ABEA39}" destId="{88D6F7D4-C2A3-ED48-816B-CCDAF93A4C63}" srcOrd="0" destOrd="0" parTransId="{45A777AF-E521-B044-8E3B-AFB8837518D1}" sibTransId="{76F97A16-AABE-724E-B3D6-866A37189276}"/>
    <dgm:cxn modelId="{3DFB0C3C-E068-E74D-9646-B2C03D10679A}" srcId="{C35F648B-5609-5840-9191-4383A1871CEB}" destId="{CE401BCC-23AF-D741-96C1-DD1F51A7893B}" srcOrd="1" destOrd="0" parTransId="{45E5BAFC-87E3-BE46-AAF9-98AF6B0D49B2}" sibTransId="{ABAC03D6-6633-124E-9F8C-0301DB8DB496}"/>
    <dgm:cxn modelId="{BC936AB1-4BD4-A641-8460-D527A8869326}" type="presOf" srcId="{EAFF03D3-1F78-EF48-B753-D127E0F76023}" destId="{AAFF3422-3827-8B4E-8A9F-14FD6B8AA7AE}" srcOrd="0" destOrd="1" presId="urn:microsoft.com/office/officeart/2005/8/layout/chevron1"/>
    <dgm:cxn modelId="{2DF8BA7A-A8A6-DC46-BAE3-394FC96F1561}" srcId="{4342F12F-AFC2-2D4C-A1B1-6E714C628CAB}" destId="{08E941D4-0C9D-064C-8426-6BAA3CC38929}" srcOrd="0" destOrd="0" parTransId="{0A87C890-2CFD-EF4A-9EF1-C035F26FB6C1}" sibTransId="{D22D1C73-0016-2642-9517-788C29BD5BFC}"/>
    <dgm:cxn modelId="{2393E007-2C33-7C41-A7D6-E0C10401CCC2}" type="presOf" srcId="{FB865DB6-A22F-E542-90A5-6FE401663823}" destId="{2C90CDA2-1BF9-B140-9EB8-91213C1052B7}" srcOrd="0" destOrd="0" presId="urn:microsoft.com/office/officeart/2005/8/layout/chevron1"/>
    <dgm:cxn modelId="{77B7B2E5-9B1E-0A4D-A23C-DC02A7ED07BB}" type="presOf" srcId="{08E941D4-0C9D-064C-8426-6BAA3CC38929}" destId="{ECAD98FA-0CBE-3742-A143-B5E444FD656C}" srcOrd="0" destOrd="0" presId="urn:microsoft.com/office/officeart/2005/8/layout/chevron1"/>
    <dgm:cxn modelId="{3CF24829-3674-B541-8647-CC5410E8E62B}" type="presOf" srcId="{4342F12F-AFC2-2D4C-A1B1-6E714C628CAB}" destId="{6BE5FED7-4D6D-1B45-887A-F8AFE0BFA399}" srcOrd="0" destOrd="0" presId="urn:microsoft.com/office/officeart/2005/8/layout/chevron1"/>
    <dgm:cxn modelId="{05060AFA-3026-E34E-B916-2AEA8D7B1A69}" srcId="{88D6F7D4-C2A3-ED48-816B-CCDAF93A4C63}" destId="{E48F3D45-B902-6149-ADD5-73388064F558}" srcOrd="2" destOrd="0" parTransId="{4A0C75F2-224F-F745-BF24-D53E99165666}" sibTransId="{0F15DB3B-E9B1-2547-B7CB-7FE24C7DB67C}"/>
    <dgm:cxn modelId="{103F4960-B364-A54F-92DD-23AD927FDDAB}" type="presParOf" srcId="{052141EF-F13C-E542-A5A7-A047A8D80A46}" destId="{392C7D78-B1EE-B244-9AA1-1DB249D4A1BC}" srcOrd="0" destOrd="0" presId="urn:microsoft.com/office/officeart/2005/8/layout/chevron1"/>
    <dgm:cxn modelId="{1BB19FDA-468B-114A-A5F7-68C186AFC35A}" type="presParOf" srcId="{392C7D78-B1EE-B244-9AA1-1DB249D4A1BC}" destId="{A49CDDED-8DD7-1E4B-82BA-D6CA1102486E}" srcOrd="0" destOrd="0" presId="urn:microsoft.com/office/officeart/2005/8/layout/chevron1"/>
    <dgm:cxn modelId="{2BB34F87-5D0B-D44C-AFF4-B414F3B90148}" type="presParOf" srcId="{392C7D78-B1EE-B244-9AA1-1DB249D4A1BC}" destId="{AAFF3422-3827-8B4E-8A9F-14FD6B8AA7AE}" srcOrd="1" destOrd="0" presId="urn:microsoft.com/office/officeart/2005/8/layout/chevron1"/>
    <dgm:cxn modelId="{9D386C6E-9C6A-7E40-9935-B758A8FA21B3}" type="presParOf" srcId="{052141EF-F13C-E542-A5A7-A047A8D80A46}" destId="{2936969F-2FD1-7C4A-BECE-0AD6923F0012}" srcOrd="1" destOrd="0" presId="urn:microsoft.com/office/officeart/2005/8/layout/chevron1"/>
    <dgm:cxn modelId="{A91DF68A-960D-0045-A714-18B8EB10C5FC}" type="presParOf" srcId="{052141EF-F13C-E542-A5A7-A047A8D80A46}" destId="{EAFC55FF-0E51-3846-AE31-470CB80E87A6}" srcOrd="2" destOrd="0" presId="urn:microsoft.com/office/officeart/2005/8/layout/chevron1"/>
    <dgm:cxn modelId="{9047B8E0-5508-CE4E-A5F6-01E6114E8AC3}" type="presParOf" srcId="{EAFC55FF-0E51-3846-AE31-470CB80E87A6}" destId="{633D89C7-4445-0E40-B95C-87F5B006C56E}" srcOrd="0" destOrd="0" presId="urn:microsoft.com/office/officeart/2005/8/layout/chevron1"/>
    <dgm:cxn modelId="{380E157C-3390-E047-9D20-95559F471A75}" type="presParOf" srcId="{EAFC55FF-0E51-3846-AE31-470CB80E87A6}" destId="{41B27598-A437-E249-97A4-E764A9E20EDB}" srcOrd="1" destOrd="0" presId="urn:microsoft.com/office/officeart/2005/8/layout/chevron1"/>
    <dgm:cxn modelId="{C8C7E99F-ECBE-6844-92B1-4D36576CE247}" type="presParOf" srcId="{052141EF-F13C-E542-A5A7-A047A8D80A46}" destId="{EB819A9C-5390-B640-AC27-6BE1C3EA9A60}" srcOrd="3" destOrd="0" presId="urn:microsoft.com/office/officeart/2005/8/layout/chevron1"/>
    <dgm:cxn modelId="{43CB8DD3-95A9-8349-82AB-60FD75C391CD}" type="presParOf" srcId="{052141EF-F13C-E542-A5A7-A047A8D80A46}" destId="{5DDC7069-ADB1-6340-85C7-1EA4B7EBEC10}" srcOrd="4" destOrd="0" presId="urn:microsoft.com/office/officeart/2005/8/layout/chevron1"/>
    <dgm:cxn modelId="{F9FE565A-1920-F344-82E3-953278856324}" type="presParOf" srcId="{5DDC7069-ADB1-6340-85C7-1EA4B7EBEC10}" destId="{7F189E59-4C2F-6444-BC71-3B9936AA299D}" srcOrd="0" destOrd="0" presId="urn:microsoft.com/office/officeart/2005/8/layout/chevron1"/>
    <dgm:cxn modelId="{B809825C-9C46-3745-8BCE-6E42342A9840}" type="presParOf" srcId="{5DDC7069-ADB1-6340-85C7-1EA4B7EBEC10}" destId="{2C90CDA2-1BF9-B140-9EB8-91213C1052B7}" srcOrd="1" destOrd="0" presId="urn:microsoft.com/office/officeart/2005/8/layout/chevron1"/>
    <dgm:cxn modelId="{FD34C838-CC00-8249-85C9-084B221E9B57}" type="presParOf" srcId="{052141EF-F13C-E542-A5A7-A047A8D80A46}" destId="{97DBD7A5-677D-0B43-8F50-AFE7CCFC192F}" srcOrd="5" destOrd="0" presId="urn:microsoft.com/office/officeart/2005/8/layout/chevron1"/>
    <dgm:cxn modelId="{420F4ECF-2274-0F4E-BAC7-4FD67FB3BDD5}" type="presParOf" srcId="{052141EF-F13C-E542-A5A7-A047A8D80A46}" destId="{B5E10DD0-4871-9948-BF71-4B89E5C7DDB1}" srcOrd="6" destOrd="0" presId="urn:microsoft.com/office/officeart/2005/8/layout/chevron1"/>
    <dgm:cxn modelId="{AC7ED15C-C301-7943-B5BA-66634D5372C4}" type="presParOf" srcId="{B5E10DD0-4871-9948-BF71-4B89E5C7DDB1}" destId="{6BE5FED7-4D6D-1B45-887A-F8AFE0BFA399}" srcOrd="0" destOrd="0" presId="urn:microsoft.com/office/officeart/2005/8/layout/chevron1"/>
    <dgm:cxn modelId="{FA318A4B-F447-BA40-B97C-6D980CA15BCE}" type="presParOf" srcId="{B5E10DD0-4871-9948-BF71-4B89E5C7DDB1}" destId="{ECAD98FA-0CBE-3742-A143-B5E444FD656C}"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CDDED-8DD7-1E4B-82BA-D6CA1102486E}">
      <dsp:nvSpPr>
        <dsp:cNvPr id="0" name=""/>
        <dsp:cNvSpPr/>
      </dsp:nvSpPr>
      <dsp:spPr>
        <a:xfrm>
          <a:off x="2457" y="194467"/>
          <a:ext cx="2999211" cy="972000"/>
        </a:xfrm>
        <a:prstGeom prst="chevron">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rtl="0">
            <a:lnSpc>
              <a:spcPct val="90000"/>
            </a:lnSpc>
            <a:spcBef>
              <a:spcPct val="0"/>
            </a:spcBef>
            <a:spcAft>
              <a:spcPct val="35000"/>
            </a:spcAft>
          </a:pPr>
          <a:r>
            <a:rPr lang="en-US" sz="1800" kern="1200" dirty="0">
              <a:solidFill>
                <a:schemeClr val="tx1"/>
              </a:solidFill>
            </a:rPr>
            <a:t>User access control</a:t>
          </a:r>
        </a:p>
      </dsp:txBody>
      <dsp:txXfrm>
        <a:off x="488457" y="194467"/>
        <a:ext cx="2027211" cy="972000"/>
      </dsp:txXfrm>
    </dsp:sp>
    <dsp:sp modelId="{AAFF3422-3827-8B4E-8A9F-14FD6B8AA7AE}">
      <dsp:nvSpPr>
        <dsp:cNvPr id="0" name=""/>
        <dsp:cNvSpPr/>
      </dsp:nvSpPr>
      <dsp:spPr>
        <a:xfrm>
          <a:off x="2457" y="1287967"/>
          <a:ext cx="2399368" cy="2790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rtl="0">
            <a:lnSpc>
              <a:spcPct val="90000"/>
            </a:lnSpc>
            <a:spcBef>
              <a:spcPct val="0"/>
            </a:spcBef>
            <a:spcAft>
              <a:spcPct val="15000"/>
            </a:spcAft>
            <a:buChar char="••"/>
          </a:pPr>
          <a:r>
            <a:rPr lang="en-US" sz="1800" kern="1200" dirty="0">
              <a:solidFill>
                <a:schemeClr val="tx1"/>
              </a:solidFill>
            </a:rPr>
            <a:t>Configure data, features and content for access control
Role and user group definition 
Mapping users to resources</a:t>
          </a:r>
        </a:p>
        <a:p>
          <a:pPr marL="171450" lvl="1" indent="-171450" algn="l" defTabSz="800100" rtl="0">
            <a:lnSpc>
              <a:spcPct val="90000"/>
            </a:lnSpc>
            <a:spcBef>
              <a:spcPct val="0"/>
            </a:spcBef>
            <a:spcAft>
              <a:spcPct val="15000"/>
            </a:spcAft>
            <a:buChar char="••"/>
          </a:pPr>
          <a:endParaRPr lang="en-US" sz="1800" kern="1200" dirty="0">
            <a:solidFill>
              <a:schemeClr val="tx1"/>
            </a:solidFill>
          </a:endParaRPr>
        </a:p>
        <a:p>
          <a:pPr marL="171450" lvl="1" indent="-171450" algn="l" defTabSz="800100" rtl="0">
            <a:lnSpc>
              <a:spcPct val="90000"/>
            </a:lnSpc>
            <a:spcBef>
              <a:spcPct val="0"/>
            </a:spcBef>
            <a:spcAft>
              <a:spcPct val="15000"/>
            </a:spcAft>
            <a:buChar char="••"/>
          </a:pPr>
          <a:endParaRPr lang="en-US" sz="1800" kern="1200" dirty="0">
            <a:solidFill>
              <a:schemeClr val="tx1"/>
            </a:solidFill>
          </a:endParaRPr>
        </a:p>
      </dsp:txBody>
      <dsp:txXfrm>
        <a:off x="2457" y="1287967"/>
        <a:ext cx="2399368" cy="2790703"/>
      </dsp:txXfrm>
    </dsp:sp>
    <dsp:sp modelId="{633D89C7-4445-0E40-B95C-87F5B006C56E}">
      <dsp:nvSpPr>
        <dsp:cNvPr id="0" name=""/>
        <dsp:cNvSpPr/>
      </dsp:nvSpPr>
      <dsp:spPr>
        <a:xfrm>
          <a:off x="2785668" y="194467"/>
          <a:ext cx="2999211" cy="972000"/>
        </a:xfrm>
        <a:prstGeom prst="chevron">
          <a:avLst/>
        </a:prstGeom>
        <a:solidFill>
          <a:schemeClr val="accent1">
            <a:shade val="50000"/>
            <a:hueOff val="-297141"/>
            <a:satOff val="3411"/>
            <a:lumOff val="235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a:solidFill>
                <a:schemeClr val="tx1"/>
              </a:solidFill>
            </a:rPr>
            <a:t>UI configurability</a:t>
          </a:r>
        </a:p>
      </dsp:txBody>
      <dsp:txXfrm>
        <a:off x="3271668" y="194467"/>
        <a:ext cx="2027211" cy="972000"/>
      </dsp:txXfrm>
    </dsp:sp>
    <dsp:sp modelId="{41B27598-A437-E249-97A4-E764A9E20EDB}">
      <dsp:nvSpPr>
        <dsp:cNvPr id="0" name=""/>
        <dsp:cNvSpPr/>
      </dsp:nvSpPr>
      <dsp:spPr>
        <a:xfrm>
          <a:off x="2785668" y="1287967"/>
          <a:ext cx="2399368" cy="2790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rtl="0">
            <a:lnSpc>
              <a:spcPct val="90000"/>
            </a:lnSpc>
            <a:spcBef>
              <a:spcPct val="0"/>
            </a:spcBef>
            <a:spcAft>
              <a:spcPct val="15000"/>
            </a:spcAft>
            <a:buChar char="••"/>
          </a:pPr>
          <a:r>
            <a:rPr lang="en-US" sz="1800" kern="1200" dirty="0">
              <a:solidFill>
                <a:schemeClr val="tx1"/>
              </a:solidFill>
            </a:rPr>
            <a:t>Configure home page for market and end-user
Configure folders accessible to the end-user
Configurable widgets and reports</a:t>
          </a:r>
        </a:p>
      </dsp:txBody>
      <dsp:txXfrm>
        <a:off x="2785668" y="1287967"/>
        <a:ext cx="2399368" cy="2790703"/>
      </dsp:txXfrm>
    </dsp:sp>
    <dsp:sp modelId="{7F189E59-4C2F-6444-BC71-3B9936AA299D}">
      <dsp:nvSpPr>
        <dsp:cNvPr id="0" name=""/>
        <dsp:cNvSpPr/>
      </dsp:nvSpPr>
      <dsp:spPr>
        <a:xfrm>
          <a:off x="5568879" y="194467"/>
          <a:ext cx="2999211" cy="972000"/>
        </a:xfrm>
        <a:prstGeom prst="chevron">
          <a:avLst/>
        </a:prstGeom>
        <a:solidFill>
          <a:schemeClr val="accent1">
            <a:shade val="50000"/>
            <a:hueOff val="-594283"/>
            <a:satOff val="6822"/>
            <a:lumOff val="470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a:solidFill>
                <a:schemeClr val="tx1"/>
              </a:solidFill>
            </a:rPr>
            <a:t>Marketer ways-of-working</a:t>
          </a:r>
        </a:p>
      </dsp:txBody>
      <dsp:txXfrm>
        <a:off x="6054879" y="194467"/>
        <a:ext cx="2027211" cy="972000"/>
      </dsp:txXfrm>
    </dsp:sp>
    <dsp:sp modelId="{2C90CDA2-1BF9-B140-9EB8-91213C1052B7}">
      <dsp:nvSpPr>
        <dsp:cNvPr id="0" name=""/>
        <dsp:cNvSpPr/>
      </dsp:nvSpPr>
      <dsp:spPr>
        <a:xfrm>
          <a:off x="5568879" y="1287967"/>
          <a:ext cx="2399368" cy="2790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rtl="0">
            <a:lnSpc>
              <a:spcPct val="90000"/>
            </a:lnSpc>
            <a:spcBef>
              <a:spcPct val="0"/>
            </a:spcBef>
            <a:spcAft>
              <a:spcPct val="15000"/>
            </a:spcAft>
            <a:buChar char="••"/>
          </a:pPr>
          <a:r>
            <a:rPr lang="en-US" sz="1800" kern="1200" dirty="0">
              <a:solidFill>
                <a:schemeClr val="tx1"/>
              </a:solidFill>
            </a:rPr>
            <a:t>Folders to organize work output
Sharing folders with team members
Using folder construct to package campaign work for historical tracking and later reuse</a:t>
          </a:r>
        </a:p>
        <a:p>
          <a:pPr marL="171450" lvl="1" indent="-171450" algn="l" defTabSz="800100" rtl="0">
            <a:lnSpc>
              <a:spcPct val="90000"/>
            </a:lnSpc>
            <a:spcBef>
              <a:spcPct val="0"/>
            </a:spcBef>
            <a:spcAft>
              <a:spcPct val="15000"/>
            </a:spcAft>
            <a:buChar char="••"/>
          </a:pPr>
          <a:endParaRPr lang="en-US" sz="1800" kern="1200" dirty="0">
            <a:solidFill>
              <a:schemeClr val="tx1"/>
            </a:solidFill>
          </a:endParaRPr>
        </a:p>
      </dsp:txBody>
      <dsp:txXfrm>
        <a:off x="5568879" y="1287967"/>
        <a:ext cx="2399368" cy="2790703"/>
      </dsp:txXfrm>
    </dsp:sp>
    <dsp:sp modelId="{6BE5FED7-4D6D-1B45-887A-F8AFE0BFA399}">
      <dsp:nvSpPr>
        <dsp:cNvPr id="0" name=""/>
        <dsp:cNvSpPr/>
      </dsp:nvSpPr>
      <dsp:spPr>
        <a:xfrm>
          <a:off x="8352091" y="194467"/>
          <a:ext cx="2999211" cy="972000"/>
        </a:xfrm>
        <a:prstGeom prst="chevron">
          <a:avLst/>
        </a:prstGeom>
        <a:solidFill>
          <a:schemeClr val="accent1">
            <a:shade val="50000"/>
            <a:hueOff val="-297141"/>
            <a:satOff val="3411"/>
            <a:lumOff val="235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a:solidFill>
                <a:schemeClr val="tx1"/>
              </a:solidFill>
            </a:rPr>
            <a:t>Data</a:t>
          </a:r>
          <a:r>
            <a:rPr lang="en-US" sz="1800" kern="1200" baseline="0" dirty="0">
              <a:solidFill>
                <a:schemeClr val="tx1"/>
              </a:solidFill>
            </a:rPr>
            <a:t> Management</a:t>
          </a:r>
          <a:endParaRPr lang="en-US" sz="1800" kern="1200" dirty="0">
            <a:solidFill>
              <a:schemeClr val="tx1"/>
            </a:solidFill>
          </a:endParaRPr>
        </a:p>
      </dsp:txBody>
      <dsp:txXfrm>
        <a:off x="8838091" y="194467"/>
        <a:ext cx="2027211" cy="972000"/>
      </dsp:txXfrm>
    </dsp:sp>
    <dsp:sp modelId="{ECAD98FA-0CBE-3742-A143-B5E444FD656C}">
      <dsp:nvSpPr>
        <dsp:cNvPr id="0" name=""/>
        <dsp:cNvSpPr/>
      </dsp:nvSpPr>
      <dsp:spPr>
        <a:xfrm>
          <a:off x="8352091" y="1287967"/>
          <a:ext cx="2399368" cy="2790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rtl="0">
            <a:lnSpc>
              <a:spcPct val="90000"/>
            </a:lnSpc>
            <a:spcBef>
              <a:spcPct val="0"/>
            </a:spcBef>
            <a:spcAft>
              <a:spcPct val="15000"/>
            </a:spcAft>
            <a:buChar char="••"/>
          </a:pPr>
          <a:r>
            <a:rPr lang="en-US" sz="1800" kern="1200" dirty="0">
              <a:solidFill>
                <a:schemeClr val="tx1"/>
              </a:solidFill>
            </a:rPr>
            <a:t>Data model clarity
Application portability
Data caching
Adding derived data entities</a:t>
          </a:r>
        </a:p>
      </dsp:txBody>
      <dsp:txXfrm>
        <a:off x="8352091" y="1287967"/>
        <a:ext cx="2399368" cy="279070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6116BA-94B4-9B42-A44C-2345C92400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E0CDD9A-82F7-104C-AED6-38CF0A3C2E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B38E05-C31B-DA44-A078-B0F5E8D136EE}" type="datetimeFigureOut">
              <a:rPr lang="en-US" smtClean="0"/>
              <a:t>9/15/2020</a:t>
            </a:fld>
            <a:endParaRPr lang="en-US"/>
          </a:p>
        </p:txBody>
      </p:sp>
      <p:sp>
        <p:nvSpPr>
          <p:cNvPr id="4" name="Footer Placeholder 3">
            <a:extLst>
              <a:ext uri="{FF2B5EF4-FFF2-40B4-BE49-F238E27FC236}">
                <a16:creationId xmlns:a16="http://schemas.microsoft.com/office/drawing/2014/main" id="{3EF9E650-9B8A-4341-84D1-5885399B82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1718833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Futura Next Book" panose="020B0502020204020303" pitchFamily="34"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Futura Next Book" panose="020B0502020204020303" pitchFamily="34" charset="77"/>
              </a:defRPr>
            </a:lvl1pPr>
          </a:lstStyle>
          <a:p>
            <a:fld id="{63B08556-8587-1447-A3BE-E1063EB1DDE9}" type="datetimeFigureOut">
              <a:rPr lang="en-US" smtClean="0"/>
              <a:pPr/>
              <a:t>9/15/2020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Futura Next Book" panose="020B0502020204020303" pitchFamily="34"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Futura Next Book" panose="020B0502020204020303" pitchFamily="34" charset="77"/>
              </a:defRPr>
            </a:lvl1pPr>
          </a:lstStyle>
          <a:p>
            <a:fld id="{7A98D17C-A7EE-D345-89E6-D3D1C299CC23}" type="slidenum">
              <a:rPr lang="en-US" smtClean="0"/>
              <a:pPr/>
              <a:t>‹#›</a:t>
            </a:fld>
            <a:endParaRPr lang="en-US"/>
          </a:p>
        </p:txBody>
      </p:sp>
    </p:spTree>
    <p:extLst>
      <p:ext uri="{BB962C8B-B14F-4D97-AF65-F5344CB8AC3E}">
        <p14:creationId xmlns:p14="http://schemas.microsoft.com/office/powerpoint/2010/main" val="83647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Futura Next Book" panose="020B0502020204020303" pitchFamily="34" charset="77"/>
        <a:ea typeface="+mn-ea"/>
        <a:cs typeface="+mn-cs"/>
      </a:defRPr>
    </a:lvl1pPr>
    <a:lvl2pPr marL="457200" algn="l" defTabSz="914400" rtl="0" eaLnBrk="1" latinLnBrk="0" hangingPunct="1">
      <a:defRPr sz="1200" b="0" i="0" kern="1200">
        <a:solidFill>
          <a:schemeClr val="tx1"/>
        </a:solidFill>
        <a:latin typeface="Futura Next Book" panose="020B0502020204020303" pitchFamily="34" charset="77"/>
        <a:ea typeface="+mn-ea"/>
        <a:cs typeface="+mn-cs"/>
      </a:defRPr>
    </a:lvl2pPr>
    <a:lvl3pPr marL="914400" algn="l" defTabSz="914400" rtl="0" eaLnBrk="1" latinLnBrk="0" hangingPunct="1">
      <a:defRPr sz="1200" b="0" i="0" kern="1200">
        <a:solidFill>
          <a:schemeClr val="tx1"/>
        </a:solidFill>
        <a:latin typeface="Futura Next Book" panose="020B0502020204020303" pitchFamily="34" charset="77"/>
        <a:ea typeface="+mn-ea"/>
        <a:cs typeface="+mn-cs"/>
      </a:defRPr>
    </a:lvl3pPr>
    <a:lvl4pPr marL="1371600" algn="l" defTabSz="914400" rtl="0" eaLnBrk="1" latinLnBrk="0" hangingPunct="1">
      <a:defRPr sz="1200" b="0" i="0" kern="1200">
        <a:solidFill>
          <a:schemeClr val="tx1"/>
        </a:solidFill>
        <a:latin typeface="Futura Next Book" panose="020B0502020204020303" pitchFamily="34" charset="77"/>
        <a:ea typeface="+mn-ea"/>
        <a:cs typeface="+mn-cs"/>
      </a:defRPr>
    </a:lvl4pPr>
    <a:lvl5pPr marL="1828800" algn="l" defTabSz="914400" rtl="0" eaLnBrk="1" latinLnBrk="0" hangingPunct="1">
      <a:defRPr sz="1200" b="0" i="0" kern="1200">
        <a:solidFill>
          <a:schemeClr val="tx1"/>
        </a:solidFill>
        <a:latin typeface="Futura Next Book" panose="020B0502020204020303"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98D17C-A7EE-D345-89E6-D3D1C299CC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862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56240-CEE1-774C-8B73-917C6806459B}" type="slidenum">
              <a:rPr lang="en-US" smtClean="0"/>
              <a:t>9</a:t>
            </a:fld>
            <a:endParaRPr lang="en-US"/>
          </a:p>
        </p:txBody>
      </p:sp>
    </p:spTree>
    <p:extLst>
      <p:ext uri="{BB962C8B-B14F-4D97-AF65-F5344CB8AC3E}">
        <p14:creationId xmlns:p14="http://schemas.microsoft.com/office/powerpoint/2010/main" val="11875261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8.xml"/><Relationship Id="rId5" Type="http://schemas.openxmlformats.org/officeDocument/2006/relationships/image" Target="../media/image12.tiff"/><Relationship Id="rId4"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emf"/><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emf"/><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6.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16.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defTabSz="914400" rtl="0" eaLnBrk="1" latinLnBrk="0" hangingPunct="1">
              <a:lnSpc>
                <a:spcPct val="97000"/>
              </a:lnSpc>
              <a:spcBef>
                <a:spcPct val="0"/>
              </a:spcBef>
              <a:buNone/>
              <a:defRPr lang="en-US" sz="4200" b="1" i="0" kern="1200" dirty="0">
                <a:solidFill>
                  <a:schemeClr val="tx1"/>
                </a:solidFill>
                <a:latin typeface="Futura Next DemiBold" panose="020B0502020204020303" pitchFamily="34" charset="77"/>
                <a:ea typeface="+mj-ea"/>
                <a:cs typeface="+mj-cs"/>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accent6">
                    <a:lumMod val="75000"/>
                  </a:schemeClr>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F92F5F56-84DA-234F-93AB-E85F3DA85A1E}"/>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pic>
        <p:nvPicPr>
          <p:cNvPr id="6" name="Picture 5">
            <a:extLst>
              <a:ext uri="{FF2B5EF4-FFF2-40B4-BE49-F238E27FC236}">
                <a16:creationId xmlns:a16="http://schemas.microsoft.com/office/drawing/2014/main" id="{33C543DD-53B7-1C47-9BCA-7077012C1DE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5733288"/>
            <a:ext cx="914400" cy="495300"/>
          </a:xfrm>
          <a:prstGeom prst="rect">
            <a:avLst/>
          </a:prstGeom>
        </p:spPr>
      </p:pic>
      <p:cxnSp>
        <p:nvCxnSpPr>
          <p:cNvPr id="14" name="Straight Connector 13">
            <a:extLst>
              <a:ext uri="{FF2B5EF4-FFF2-40B4-BE49-F238E27FC236}">
                <a16:creationId xmlns:a16="http://schemas.microsoft.com/office/drawing/2014/main" id="{356C5A90-C4FF-1E40-9A3B-97E584D7790B}"/>
              </a:ext>
            </a:extLst>
          </p:cNvPr>
          <p:cNvCxnSpPr>
            <a:cxnSpLocks/>
          </p:cNvCxnSpPr>
          <p:nvPr userDrawn="1"/>
        </p:nvCxnSpPr>
        <p:spPr>
          <a:xfrm>
            <a:off x="1801368" y="5777933"/>
            <a:ext cx="0" cy="399313"/>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9" name="Picture 4" descr="McDonald's Logo PNG Transparent &amp; SVG Vector - Freebie Supply">
            <a:extLst>
              <a:ext uri="{FF2B5EF4-FFF2-40B4-BE49-F238E27FC236}">
                <a16:creationId xmlns:a16="http://schemas.microsoft.com/office/drawing/2014/main" id="{EE39DECC-FC11-F342-B11E-33DBB23D930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08132" y="5784860"/>
            <a:ext cx="481823" cy="385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926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219456"/>
          </a:xfrm>
        </p:spPr>
        <p:txBody>
          <a:bodyPr anchor="t" anchorCtr="0">
            <a:noAutofit/>
          </a:bodyPr>
          <a:lstStyle>
            <a:lvl1pPr algn="l">
              <a:lnSpc>
                <a:spcPct val="100000"/>
              </a:lnSpc>
              <a:defRPr sz="1400" spc="50" baseline="0">
                <a:solidFill>
                  <a:schemeClr val="accent2"/>
                </a:solidFill>
              </a:defRPr>
            </a:lvl1pPr>
          </a:lstStyle>
          <a:p>
            <a:r>
              <a:rPr lang="en-US"/>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10817352" cy="4572000"/>
          </a:xfrm>
        </p:spPr>
        <p:txBody>
          <a:bodyPr anchor="ctr" anchorCtr="0"/>
          <a:lstStyle>
            <a:lvl1pPr marL="411480" indent="-411480">
              <a:buAutoNum type="arabicPeriod"/>
              <a:defRPr/>
            </a:lvl1pPr>
            <a:lvl2pPr marL="822960" indent="-411480">
              <a:defRPr/>
            </a:lvl2pPr>
            <a:lvl3pPr marL="1234440" indent="-411480">
              <a:buAutoNum type="arabicPeriod"/>
              <a:defRPr/>
            </a:lvl3pPr>
            <a:lvl4pPr marL="1645920" indent="-411480">
              <a:buAutoNum type="arabicPeriod"/>
              <a:defRPr/>
            </a:lvl4pPr>
            <a:lvl5pPr marL="2057400" indent="-41148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F4E962C-0BD3-2C49-BA40-132C79AA64C0}"/>
              </a:ext>
            </a:extLst>
          </p:cNvPr>
          <p:cNvSpPr>
            <a:spLocks noGrp="1"/>
          </p:cNvSpPr>
          <p:nvPr>
            <p:ph type="sldNum" sz="quarter" idx="14"/>
          </p:nvPr>
        </p:nvSpPr>
        <p:spPr/>
        <p:txBody>
          <a:bodyPr/>
          <a:lstStyle/>
          <a:p>
            <a:fld id="{58B792A5-9BAE-6942-BFE1-9FCDB51EA51E}" type="slidenum">
              <a:rPr lang="en-US" smtClean="0"/>
              <a:pPr/>
              <a:t>‹#›</a:t>
            </a:fld>
            <a:endParaRPr lang="en-US"/>
          </a:p>
        </p:txBody>
      </p:sp>
      <p:grpSp>
        <p:nvGrpSpPr>
          <p:cNvPr id="10" name="Group 9">
            <a:extLst>
              <a:ext uri="{FF2B5EF4-FFF2-40B4-BE49-F238E27FC236}">
                <a16:creationId xmlns:a16="http://schemas.microsoft.com/office/drawing/2014/main" id="{1963D4D6-9330-0744-A35B-DB6054DAA62C}"/>
              </a:ext>
            </a:extLst>
          </p:cNvPr>
          <p:cNvGrpSpPr/>
          <p:nvPr userDrawn="1"/>
        </p:nvGrpSpPr>
        <p:grpSpPr>
          <a:xfrm>
            <a:off x="685800" y="6257314"/>
            <a:ext cx="506815" cy="226800"/>
            <a:chOff x="685800" y="6257314"/>
            <a:chExt cx="506815" cy="226800"/>
          </a:xfrm>
        </p:grpSpPr>
        <p:cxnSp>
          <p:nvCxnSpPr>
            <p:cNvPr id="11" name="Straight Connector 10">
              <a:extLst>
                <a:ext uri="{FF2B5EF4-FFF2-40B4-BE49-F238E27FC236}">
                  <a16:creationId xmlns:a16="http://schemas.microsoft.com/office/drawing/2014/main" id="{CE240059-9971-DF4D-A45C-F77FEFBC3064}"/>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56A22B8-D229-C048-BBBC-9BD0AFC3D7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9" name="Picture 4" descr="McDonald's Logo PNG Transparent &amp; SVG Vector - Freebie Supply">
            <a:extLst>
              <a:ext uri="{FF2B5EF4-FFF2-40B4-BE49-F238E27FC236}">
                <a16:creationId xmlns:a16="http://schemas.microsoft.com/office/drawing/2014/main" id="{63D405A2-D5C2-BD46-A20A-CEB883E5E41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615777"/>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8_Two Column Small Fo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3054096"/>
            <a:ext cx="5219700" cy="749808"/>
          </a:xfrm>
        </p:spPr>
        <p:txBody>
          <a:bodyPr anchor="ctr" anchorCtr="0"/>
          <a:lstStyle>
            <a:lvl1pPr algn="r">
              <a:defRPr sz="3400" b="0" i="0">
                <a:latin typeface="Futura Next Medium" panose="020B0602020204020303" pitchFamily="34" charset="77"/>
              </a:defRPr>
            </a:lvl1pPr>
          </a:lstStyle>
          <a:p>
            <a:r>
              <a:rPr lang="en-US" dirty="0"/>
              <a:t>Long title sentence case</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5" name="Text Placeholder 8">
            <a:extLst>
              <a:ext uri="{FF2B5EF4-FFF2-40B4-BE49-F238E27FC236}">
                <a16:creationId xmlns:a16="http://schemas.microsoft.com/office/drawing/2014/main" id="{C42A7F23-3FC1-4549-ACE1-E3CC88156D8E}"/>
              </a:ext>
            </a:extLst>
          </p:cNvPr>
          <p:cNvSpPr>
            <a:spLocks noGrp="1"/>
          </p:cNvSpPr>
          <p:nvPr>
            <p:ph type="body" sz="quarter" idx="13" hasCustomPrompt="1"/>
          </p:nvPr>
        </p:nvSpPr>
        <p:spPr>
          <a:xfrm>
            <a:off x="6286500" y="1181099"/>
            <a:ext cx="5216652" cy="4495801"/>
          </a:xfrm>
        </p:spPr>
        <p:txBody>
          <a:bodyPr numCol="1" spcCol="384048" anchor="ctr"/>
          <a:lstStyle>
            <a:lvl1pPr>
              <a:lnSpc>
                <a:spcPct val="140000"/>
              </a:lnSpc>
              <a:spcBef>
                <a:spcPts val="400"/>
              </a:spcBef>
              <a:spcAft>
                <a:spcPts val="400"/>
              </a:spcAft>
              <a:defRPr sz="1100"/>
            </a:lvl1pPr>
            <a:lvl2pPr marL="6350" indent="0">
              <a:lnSpc>
                <a:spcPct val="140000"/>
              </a:lnSpc>
              <a:spcBef>
                <a:spcPts val="800"/>
              </a:spcBef>
              <a:spcAft>
                <a:spcPts val="200"/>
              </a:spcAft>
              <a:buNone/>
              <a:defRPr sz="11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3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100"/>
            </a:lvl4pPr>
            <a:lvl5pPr marL="274320" indent="-137160">
              <a:lnSpc>
                <a:spcPct val="140000"/>
              </a:lnSpc>
              <a:spcBef>
                <a:spcPts val="200"/>
              </a:spcBef>
              <a:defRPr sz="1100"/>
            </a:lvl5pPr>
            <a:lvl6pPr marL="274320" indent="-274320">
              <a:lnSpc>
                <a:spcPct val="140000"/>
              </a:lnSpc>
              <a:spcBef>
                <a:spcPts val="400"/>
              </a:spcBef>
              <a:buFont typeface="+mj-lt"/>
              <a:buAutoNum type="arabicPeriod"/>
              <a:defRPr sz="11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a:p>
            <a:pPr lvl="0"/>
            <a:r>
              <a:rPr lang="en-US" dirty="0"/>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p:txBody>
      </p:sp>
      <p:grpSp>
        <p:nvGrpSpPr>
          <p:cNvPr id="11" name="Group 10">
            <a:extLst>
              <a:ext uri="{FF2B5EF4-FFF2-40B4-BE49-F238E27FC236}">
                <a16:creationId xmlns:a16="http://schemas.microsoft.com/office/drawing/2014/main" id="{F64E48C3-4784-D544-97F6-64316397902C}"/>
              </a:ext>
            </a:extLst>
          </p:cNvPr>
          <p:cNvGrpSpPr/>
          <p:nvPr userDrawn="1"/>
        </p:nvGrpSpPr>
        <p:grpSpPr>
          <a:xfrm>
            <a:off x="685800" y="6257314"/>
            <a:ext cx="506815" cy="226800"/>
            <a:chOff x="685800" y="6257314"/>
            <a:chExt cx="506815" cy="226800"/>
          </a:xfrm>
        </p:grpSpPr>
        <p:cxnSp>
          <p:nvCxnSpPr>
            <p:cNvPr id="12" name="Straight Connector 11">
              <a:extLst>
                <a:ext uri="{FF2B5EF4-FFF2-40B4-BE49-F238E27FC236}">
                  <a16:creationId xmlns:a16="http://schemas.microsoft.com/office/drawing/2014/main" id="{605ED2F6-B5B1-F944-9C97-F9E9DD1090BB}"/>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5B62E93-97AB-5E43-BCC0-7AD356DD38FD}"/>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9" name="Picture 8">
            <a:extLst>
              <a:ext uri="{FF2B5EF4-FFF2-40B4-BE49-F238E27FC236}">
                <a16:creationId xmlns:a16="http://schemas.microsoft.com/office/drawing/2014/main" id="{9588534E-263A-1E49-A810-5B28F41B22C0}"/>
              </a:ext>
            </a:extLst>
          </p:cNvPr>
          <p:cNvPicPr>
            <a:picLocks noChangeAspect="1"/>
          </p:cNvPicPr>
          <p:nvPr userDrawn="1"/>
        </p:nvPicPr>
        <p:blipFill>
          <a:blip r:embed="rId3"/>
          <a:stretch>
            <a:fillRect/>
          </a:stretch>
        </p:blipFill>
        <p:spPr>
          <a:xfrm>
            <a:off x="1280723" y="6219561"/>
            <a:ext cx="271929" cy="271929"/>
          </a:xfrm>
          <a:prstGeom prst="rect">
            <a:avLst/>
          </a:prstGeom>
        </p:spPr>
      </p:pic>
    </p:spTree>
    <p:extLst>
      <p:ext uri="{BB962C8B-B14F-4D97-AF65-F5344CB8AC3E}">
        <p14:creationId xmlns:p14="http://schemas.microsoft.com/office/powerpoint/2010/main" val="499928236"/>
      </p:ext>
    </p:extLst>
  </p:cSld>
  <p:clrMapOvr>
    <a:masterClrMapping/>
  </p:clrMapOvr>
  <p:extLst>
    <p:ext uri="{DCECCB84-F9BA-43D5-87BE-67443E8EF086}">
      <p15:sldGuideLst xmlns:p15="http://schemas.microsoft.com/office/powerpoint/2012/main">
        <p15:guide id="1" orient="horz" pos="1608">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ingl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676400"/>
            <a:ext cx="10817352" cy="4495800"/>
          </a:xfrm>
        </p:spPr>
        <p:txBody>
          <a:bodyPr numCol="1" spcCol="384048"/>
          <a:lstStyle>
            <a:lvl1pPr>
              <a:lnSpc>
                <a:spcPct val="140000"/>
              </a:lnSpc>
              <a:spcBef>
                <a:spcPts val="400"/>
              </a:spcBef>
              <a:spcAft>
                <a:spcPts val="400"/>
              </a:spcAft>
              <a:defRPr/>
            </a:lvl1pPr>
            <a:lvl2pPr marL="6350" indent="0">
              <a:lnSpc>
                <a:spcPct val="140000"/>
              </a:lnSpc>
              <a:spcBef>
                <a:spcPts val="1000"/>
              </a:spcBef>
              <a:spcAft>
                <a:spcPts val="200"/>
              </a:spcAft>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lvl="2"/>
            <a:r>
              <a:rPr lang="en-US" dirty="0"/>
              <a:t>Quote</a:t>
            </a:r>
          </a:p>
          <a:p>
            <a:pPr lvl="3"/>
            <a:r>
              <a:rPr lang="en-US" dirty="0"/>
              <a:t>First level bullet</a:t>
            </a:r>
          </a:p>
          <a:p>
            <a:pPr lvl="5"/>
            <a:r>
              <a:rPr lang="en-US" dirty="0"/>
              <a:t>Second level bullet</a:t>
            </a:r>
          </a:p>
          <a:p>
            <a:pPr lvl="6"/>
            <a:r>
              <a:rPr lang="en-US" dirty="0"/>
              <a:t>Numbered bullet</a:t>
            </a:r>
          </a:p>
          <a:p>
            <a:pPr lvl="0"/>
            <a:r>
              <a:rPr lang="en-US" dirty="0"/>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grpSp>
        <p:nvGrpSpPr>
          <p:cNvPr id="14" name="Group 13">
            <a:extLst>
              <a:ext uri="{FF2B5EF4-FFF2-40B4-BE49-F238E27FC236}">
                <a16:creationId xmlns:a16="http://schemas.microsoft.com/office/drawing/2014/main" id="{E6E0AF2A-D6CC-6047-BE8B-2DD915A0C4F9}"/>
              </a:ext>
            </a:extLst>
          </p:cNvPr>
          <p:cNvGrpSpPr/>
          <p:nvPr userDrawn="1"/>
        </p:nvGrpSpPr>
        <p:grpSpPr>
          <a:xfrm>
            <a:off x="685800" y="6257314"/>
            <a:ext cx="506815" cy="226800"/>
            <a:chOff x="685800" y="6257314"/>
            <a:chExt cx="506815" cy="226800"/>
          </a:xfrm>
        </p:grpSpPr>
        <p:cxnSp>
          <p:nvCxnSpPr>
            <p:cNvPr id="15" name="Straight Connector 14">
              <a:extLst>
                <a:ext uri="{FF2B5EF4-FFF2-40B4-BE49-F238E27FC236}">
                  <a16:creationId xmlns:a16="http://schemas.microsoft.com/office/drawing/2014/main" id="{251CEECC-E784-3C44-8ED7-AA5EE2812856}"/>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D1C1E78-B81E-D640-A67B-257897DF8159}"/>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0" name="Picture 9">
            <a:extLst>
              <a:ext uri="{FF2B5EF4-FFF2-40B4-BE49-F238E27FC236}">
                <a16:creationId xmlns:a16="http://schemas.microsoft.com/office/drawing/2014/main" id="{00673746-C7FB-C743-BD9C-75C6640D4158}"/>
              </a:ext>
            </a:extLst>
          </p:cNvPr>
          <p:cNvPicPr>
            <a:picLocks noChangeAspect="1"/>
          </p:cNvPicPr>
          <p:nvPr userDrawn="1"/>
        </p:nvPicPr>
        <p:blipFill>
          <a:blip r:embed="rId3"/>
          <a:stretch>
            <a:fillRect/>
          </a:stretch>
        </p:blipFill>
        <p:spPr>
          <a:xfrm>
            <a:off x="1280723" y="6219561"/>
            <a:ext cx="271929" cy="271929"/>
          </a:xfrm>
          <a:prstGeom prst="rect">
            <a:avLst/>
          </a:prstGeom>
        </p:spPr>
      </p:pic>
    </p:spTree>
    <p:extLst>
      <p:ext uri="{BB962C8B-B14F-4D97-AF65-F5344CB8AC3E}">
        <p14:creationId xmlns:p14="http://schemas.microsoft.com/office/powerpoint/2010/main" val="2969728520"/>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Singl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676400"/>
            <a:ext cx="10817352" cy="4495800"/>
          </a:xfrm>
        </p:spPr>
        <p:txBody>
          <a:bodyPr numCol="2" spcCol="384048"/>
          <a:lstStyle>
            <a:lvl1pPr marL="0" marR="0" indent="0" algn="l" defTabSz="914400" rtl="0" eaLnBrk="1" fontAlgn="auto" latinLnBrk="0" hangingPunct="1">
              <a:lnSpc>
                <a:spcPct val="140000"/>
              </a:lnSpc>
              <a:spcBef>
                <a:spcPts val="400"/>
              </a:spcBef>
              <a:spcAft>
                <a:spcPts val="400"/>
              </a:spcAft>
              <a:buClrTx/>
              <a:buSzTx/>
              <a:buFontTx/>
              <a:buNone/>
              <a:tabLst/>
              <a:defRPr/>
            </a:lvl1pPr>
            <a:lvl2pPr marL="6350" indent="0">
              <a:lnSpc>
                <a:spcPct val="140000"/>
              </a:lnSpc>
              <a:spcBef>
                <a:spcPts val="1000"/>
              </a:spcBef>
              <a:spcAft>
                <a:spcPts val="200"/>
              </a:spcAft>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18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lvl="2"/>
            <a:r>
              <a:rPr lang="en-US" dirty="0"/>
              <a:t>Quote</a:t>
            </a:r>
          </a:p>
          <a:p>
            <a:pPr lvl="3"/>
            <a:r>
              <a:rPr lang="en-US" dirty="0"/>
              <a:t>First level bullet</a:t>
            </a:r>
          </a:p>
          <a:p>
            <a:pPr lvl="5"/>
            <a:r>
              <a:rPr lang="en-US" dirty="0"/>
              <a:t>Second level bullet</a:t>
            </a:r>
          </a:p>
          <a:p>
            <a:pPr lvl="6"/>
            <a:r>
              <a:rPr lang="en-US" dirty="0"/>
              <a:t>Numbered bullet</a:t>
            </a:r>
          </a:p>
          <a:p>
            <a:pPr lvl="0"/>
            <a:r>
              <a:rPr lang="en-US" dirty="0"/>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a:p>
            <a:pPr marL="0" marR="0" lvl="0" indent="0" algn="l" defTabSz="914400" rtl="0" eaLnBrk="1" fontAlgn="auto" latinLnBrk="0" hangingPunct="1">
              <a:lnSpc>
                <a:spcPct val="140000"/>
              </a:lnSpc>
              <a:spcBef>
                <a:spcPts val="800"/>
              </a:spcBef>
              <a:spcAft>
                <a:spcPts val="0"/>
              </a:spcAft>
              <a:buClrTx/>
              <a:buSzTx/>
              <a:buFontTx/>
              <a:buNone/>
              <a:tabLst/>
              <a:defRPr/>
            </a:pPr>
            <a:r>
              <a:rPr lang="en-US" dirty="0"/>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grpSp>
        <p:nvGrpSpPr>
          <p:cNvPr id="10" name="Group 9">
            <a:extLst>
              <a:ext uri="{FF2B5EF4-FFF2-40B4-BE49-F238E27FC236}">
                <a16:creationId xmlns:a16="http://schemas.microsoft.com/office/drawing/2014/main" id="{902611A4-F6C7-BA43-95AB-7F667C84FD1E}"/>
              </a:ext>
            </a:extLst>
          </p:cNvPr>
          <p:cNvGrpSpPr/>
          <p:nvPr userDrawn="1"/>
        </p:nvGrpSpPr>
        <p:grpSpPr>
          <a:xfrm>
            <a:off x="685800" y="6257314"/>
            <a:ext cx="506815" cy="226800"/>
            <a:chOff x="685800" y="6257314"/>
            <a:chExt cx="506815" cy="226800"/>
          </a:xfrm>
        </p:grpSpPr>
        <p:cxnSp>
          <p:nvCxnSpPr>
            <p:cNvPr id="11" name="Straight Connector 10">
              <a:extLst>
                <a:ext uri="{FF2B5EF4-FFF2-40B4-BE49-F238E27FC236}">
                  <a16:creationId xmlns:a16="http://schemas.microsoft.com/office/drawing/2014/main" id="{1953F2EC-0052-C744-9871-57F3226C96EC}"/>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4F412352-372D-4244-AD33-504B8E25F8FF}"/>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4" name="Picture 13">
            <a:extLst>
              <a:ext uri="{FF2B5EF4-FFF2-40B4-BE49-F238E27FC236}">
                <a16:creationId xmlns:a16="http://schemas.microsoft.com/office/drawing/2014/main" id="{6DA389FD-1913-6F4B-84B3-CF90C3D8C397}"/>
              </a:ext>
            </a:extLst>
          </p:cNvPr>
          <p:cNvPicPr>
            <a:picLocks noChangeAspect="1"/>
          </p:cNvPicPr>
          <p:nvPr userDrawn="1"/>
        </p:nvPicPr>
        <p:blipFill>
          <a:blip r:embed="rId3"/>
          <a:stretch>
            <a:fillRect/>
          </a:stretch>
        </p:blipFill>
        <p:spPr>
          <a:xfrm>
            <a:off x="1280723" y="6219561"/>
            <a:ext cx="271929" cy="271929"/>
          </a:xfrm>
          <a:prstGeom prst="rect">
            <a:avLst/>
          </a:prstGeom>
        </p:spPr>
      </p:pic>
    </p:spTree>
    <p:extLst>
      <p:ext uri="{BB962C8B-B14F-4D97-AF65-F5344CB8AC3E}">
        <p14:creationId xmlns:p14="http://schemas.microsoft.com/office/powerpoint/2010/main" val="2543115271"/>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Singl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3352800" cy="2895600"/>
          </a:xfrm>
        </p:spPr>
        <p:txBody>
          <a:bodyPr anchor="t" anchorCtr="0"/>
          <a:lstStyle>
            <a:lvl1pPr>
              <a:defRPr sz="24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4419600" y="533400"/>
            <a:ext cx="7083552" cy="5638800"/>
          </a:xfrm>
        </p:spPr>
        <p:txBody>
          <a:bodyPr numCol="2" spcCol="384048"/>
          <a:lstStyle>
            <a:lvl1pPr marL="0" marR="0" indent="0" algn="l" defTabSz="914400" rtl="0" eaLnBrk="1" fontAlgn="auto" latinLnBrk="0" hangingPunct="1">
              <a:lnSpc>
                <a:spcPct val="140000"/>
              </a:lnSpc>
              <a:spcBef>
                <a:spcPts val="400"/>
              </a:spcBef>
              <a:spcAft>
                <a:spcPts val="400"/>
              </a:spcAft>
              <a:buClrTx/>
              <a:buSzTx/>
              <a:buFontTx/>
              <a:buNone/>
              <a:tabLst/>
              <a:defRPr/>
            </a:lvl1pPr>
            <a:lvl2pPr marL="6350" indent="0">
              <a:lnSpc>
                <a:spcPct val="140000"/>
              </a:lnSpc>
              <a:spcBef>
                <a:spcPts val="1000"/>
              </a:spcBef>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18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marL="0" lvl="2" indent="0" algn="l" defTabSz="914400" rtl="0" eaLnBrk="1" latinLnBrk="0" hangingPunct="1">
              <a:lnSpc>
                <a:spcPct val="120000"/>
              </a:lnSpc>
              <a:spcBef>
                <a:spcPts val="800"/>
              </a:spcBef>
              <a:spcAft>
                <a:spcPts val="200"/>
              </a:spcAft>
              <a:buFont typeface="Arial" panose="020B0604020202020204" pitchFamily="34" charset="0"/>
              <a:buNone/>
              <a:tabLst/>
            </a:pPr>
            <a:r>
              <a:rPr lang="en-US" dirty="0"/>
              <a:t>Quote</a:t>
            </a:r>
          </a:p>
          <a:p>
            <a:pPr lvl="3"/>
            <a:r>
              <a:rPr lang="en-US" dirty="0"/>
              <a:t>First level bullet</a:t>
            </a:r>
          </a:p>
          <a:p>
            <a:pPr lvl="5"/>
            <a:r>
              <a:rPr lang="en-US" dirty="0"/>
              <a:t>Second level bullet</a:t>
            </a:r>
          </a:p>
          <a:p>
            <a:pPr lvl="6"/>
            <a:r>
              <a:rPr lang="en-US" dirty="0"/>
              <a:t>Numbered bullet</a:t>
            </a:r>
          </a:p>
          <a:p>
            <a:pPr lvl="0"/>
            <a:r>
              <a:rPr lang="en-US" dirty="0"/>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grpSp>
        <p:nvGrpSpPr>
          <p:cNvPr id="10" name="Group 9">
            <a:extLst>
              <a:ext uri="{FF2B5EF4-FFF2-40B4-BE49-F238E27FC236}">
                <a16:creationId xmlns:a16="http://schemas.microsoft.com/office/drawing/2014/main" id="{9E40616D-ACC8-1142-91B0-B2533E858BDE}"/>
              </a:ext>
            </a:extLst>
          </p:cNvPr>
          <p:cNvGrpSpPr/>
          <p:nvPr userDrawn="1"/>
        </p:nvGrpSpPr>
        <p:grpSpPr>
          <a:xfrm>
            <a:off x="685800" y="6257314"/>
            <a:ext cx="506815" cy="226800"/>
            <a:chOff x="685800" y="6257314"/>
            <a:chExt cx="506815" cy="226800"/>
          </a:xfrm>
        </p:grpSpPr>
        <p:cxnSp>
          <p:nvCxnSpPr>
            <p:cNvPr id="11" name="Straight Connector 10">
              <a:extLst>
                <a:ext uri="{FF2B5EF4-FFF2-40B4-BE49-F238E27FC236}">
                  <a16:creationId xmlns:a16="http://schemas.microsoft.com/office/drawing/2014/main" id="{A14E8CE3-6E08-4E47-92A2-8015EEB6BD67}"/>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C252E99-6CDA-8544-9AE4-DC02A2559213}"/>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4" name="Picture 13">
            <a:extLst>
              <a:ext uri="{FF2B5EF4-FFF2-40B4-BE49-F238E27FC236}">
                <a16:creationId xmlns:a16="http://schemas.microsoft.com/office/drawing/2014/main" id="{76143EBC-CFCC-AB44-9EF1-E6B9BEC6B0FA}"/>
              </a:ext>
            </a:extLst>
          </p:cNvPr>
          <p:cNvPicPr>
            <a:picLocks noChangeAspect="1"/>
          </p:cNvPicPr>
          <p:nvPr userDrawn="1"/>
        </p:nvPicPr>
        <p:blipFill>
          <a:blip r:embed="rId3"/>
          <a:stretch>
            <a:fillRect/>
          </a:stretch>
        </p:blipFill>
        <p:spPr>
          <a:xfrm>
            <a:off x="1280723" y="6219561"/>
            <a:ext cx="271929" cy="271929"/>
          </a:xfrm>
          <a:prstGeom prst="rect">
            <a:avLst/>
          </a:prstGeom>
        </p:spPr>
      </p:pic>
    </p:spTree>
    <p:extLst>
      <p:ext uri="{BB962C8B-B14F-4D97-AF65-F5344CB8AC3E}">
        <p14:creationId xmlns:p14="http://schemas.microsoft.com/office/powerpoint/2010/main" val="1220863960"/>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Small Fo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676400"/>
            <a:ext cx="10817352" cy="4495800"/>
          </a:xfrm>
        </p:spPr>
        <p:txBody>
          <a:bodyPr numCol="2" spcCol="384048"/>
          <a:lstStyle>
            <a:lvl1pPr>
              <a:lnSpc>
                <a:spcPct val="140000"/>
              </a:lnSpc>
              <a:spcBef>
                <a:spcPts val="400"/>
              </a:spcBef>
              <a:spcAft>
                <a:spcPts val="400"/>
              </a:spcAf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a:p>
            <a:pPr lvl="0"/>
            <a:r>
              <a:rPr lang="en-US" dirty="0"/>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a:p>
            <a:pPr lvl="0"/>
            <a:r>
              <a:rPr lang="en-US" dirty="0"/>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p>
          <a:p>
            <a:pPr lvl="0"/>
            <a:r>
              <a:rPr lang="en-US" dirty="0"/>
              <a:t>Duis </a:t>
            </a:r>
            <a:r>
              <a:rPr lang="en-US" dirty="0" err="1"/>
              <a:t>varius</a:t>
            </a:r>
            <a:r>
              <a:rPr lang="en-US" dirty="0"/>
              <a:t> </a:t>
            </a:r>
            <a:r>
              <a:rPr lang="en-US" dirty="0" err="1"/>
              <a:t>leo</a:t>
            </a:r>
            <a:r>
              <a:rPr lang="en-US" dirty="0"/>
              <a:t> </a:t>
            </a:r>
            <a:r>
              <a:rPr lang="en-US" dirty="0" err="1"/>
              <a:t>sed</a:t>
            </a:r>
            <a:r>
              <a:rPr lang="en-US" dirty="0"/>
              <a:t> </a:t>
            </a:r>
            <a:r>
              <a:rPr lang="en-US" dirty="0" err="1"/>
              <a:t>lectus</a:t>
            </a:r>
            <a:r>
              <a:rPr lang="en-US" dirty="0"/>
              <a:t> </a:t>
            </a:r>
            <a:r>
              <a:rPr lang="en-US" dirty="0" err="1"/>
              <a:t>faucibus</a:t>
            </a:r>
            <a:r>
              <a:rPr lang="en-US" dirty="0"/>
              <a:t>, sit </a:t>
            </a:r>
            <a:r>
              <a:rPr lang="en-US" dirty="0" err="1"/>
              <a:t>amet</a:t>
            </a:r>
            <a:r>
              <a:rPr lang="en-US" dirty="0"/>
              <a:t> </a:t>
            </a:r>
            <a:r>
              <a:rPr lang="en-US" dirty="0" err="1"/>
              <a:t>mollis</a:t>
            </a:r>
            <a:r>
              <a:rPr lang="en-US" dirty="0"/>
              <a:t> </a:t>
            </a:r>
            <a:r>
              <a:rPr lang="en-US" dirty="0" err="1"/>
              <a:t>nisl</a:t>
            </a:r>
            <a:r>
              <a:rPr lang="en-US" dirty="0"/>
              <a:t> </a:t>
            </a:r>
            <a:r>
              <a:rPr lang="en-US" dirty="0" err="1"/>
              <a:t>mollis</a:t>
            </a:r>
            <a:r>
              <a:rPr lang="en-US" dirty="0"/>
              <a:t>. </a:t>
            </a:r>
            <a:r>
              <a:rPr lang="en-US" dirty="0" err="1"/>
              <a:t>Sed</a:t>
            </a:r>
            <a:r>
              <a:rPr lang="en-US" dirty="0"/>
              <a:t> convallis id </a:t>
            </a:r>
            <a:r>
              <a:rPr lang="en-US" dirty="0" err="1"/>
              <a:t>sapien</a:t>
            </a:r>
            <a:r>
              <a:rPr lang="en-US" dirty="0"/>
              <a:t> in </a:t>
            </a:r>
            <a:r>
              <a:rPr lang="en-US" dirty="0" err="1"/>
              <a:t>mollis</a:t>
            </a:r>
            <a:r>
              <a:rPr lang="en-US" dirty="0"/>
              <a:t>. </a:t>
            </a:r>
            <a:r>
              <a:rPr lang="en-US" dirty="0" err="1"/>
              <a:t>Fusce</a:t>
            </a:r>
            <a:r>
              <a:rPr lang="en-US" dirty="0"/>
              <a:t> </a:t>
            </a:r>
            <a:r>
              <a:rPr lang="en-US" dirty="0" err="1"/>
              <a:t>massa</a:t>
            </a:r>
            <a:r>
              <a:rPr lang="en-US" dirty="0"/>
              <a:t> mi, pulvinar </a:t>
            </a:r>
            <a:r>
              <a:rPr lang="en-US" dirty="0" err="1"/>
              <a:t>ut</a:t>
            </a:r>
            <a:r>
              <a:rPr lang="en-US" dirty="0"/>
              <a:t> </a:t>
            </a:r>
            <a:r>
              <a:rPr lang="en-US" dirty="0" err="1"/>
              <a:t>tincidunt</a:t>
            </a:r>
            <a:r>
              <a:rPr lang="en-US" dirty="0"/>
              <a:t> non, </a:t>
            </a:r>
            <a:r>
              <a:rPr lang="en-US" dirty="0" err="1"/>
              <a:t>tempor</a:t>
            </a:r>
            <a:r>
              <a:rPr lang="en-US" dirty="0"/>
              <a:t> a </a:t>
            </a:r>
            <a:r>
              <a:rPr lang="en-US" dirty="0" err="1"/>
              <a:t>nibh</a:t>
            </a:r>
            <a:r>
              <a:rPr lang="en-US" dirty="0"/>
              <a:t>. Nunc </a:t>
            </a:r>
            <a:r>
              <a:rPr lang="en-US" dirty="0" err="1"/>
              <a:t>tincidunt</a:t>
            </a:r>
            <a:r>
              <a:rPr lang="en-US" dirty="0"/>
              <a:t> </a:t>
            </a:r>
            <a:r>
              <a:rPr lang="en-US" dirty="0" err="1"/>
              <a:t>elit</a:t>
            </a:r>
            <a:r>
              <a:rPr lang="en-US" dirty="0"/>
              <a:t> </a:t>
            </a:r>
            <a:r>
              <a:rPr lang="en-US" dirty="0" err="1"/>
              <a:t>eget</a:t>
            </a:r>
            <a:r>
              <a:rPr lang="en-US" dirty="0"/>
              <a:t> </a:t>
            </a:r>
            <a:r>
              <a:rPr lang="en-US" dirty="0" err="1"/>
              <a:t>nisl</a:t>
            </a:r>
            <a:r>
              <a:rPr lang="en-US" dirty="0"/>
              <a:t> </a:t>
            </a:r>
            <a:r>
              <a:rPr lang="en-US" dirty="0" err="1"/>
              <a:t>feugiat</a:t>
            </a:r>
            <a:r>
              <a:rPr lang="en-US" dirty="0"/>
              <a:t>, </a:t>
            </a:r>
            <a:r>
              <a:rPr lang="en-US" dirty="0" err="1"/>
              <a:t>nec</a:t>
            </a:r>
            <a:r>
              <a:rPr lang="en-US" dirty="0"/>
              <a:t> </a:t>
            </a:r>
            <a:r>
              <a:rPr lang="en-US" dirty="0" err="1"/>
              <a:t>feugiat</a:t>
            </a:r>
            <a:r>
              <a:rPr lang="en-US" dirty="0"/>
              <a:t> </a:t>
            </a:r>
            <a:r>
              <a:rPr lang="en-US" dirty="0" err="1"/>
              <a:t>urna</a:t>
            </a:r>
            <a:r>
              <a:rPr lang="en-US" dirty="0"/>
              <a:t> </a:t>
            </a:r>
            <a:r>
              <a:rPr lang="en-US" dirty="0" err="1"/>
              <a:t>dapibus</a:t>
            </a:r>
            <a:r>
              <a:rPr lang="en-US" dirty="0"/>
              <a:t>. </a:t>
            </a:r>
            <a:r>
              <a:rPr lang="en-US" dirty="0" err="1"/>
              <a:t>Aenean</a:t>
            </a:r>
            <a:r>
              <a:rPr lang="en-US" dirty="0"/>
              <a:t> </a:t>
            </a:r>
            <a:r>
              <a:rPr lang="en-US" dirty="0" err="1"/>
              <a:t>arcu</a:t>
            </a:r>
            <a:r>
              <a:rPr lang="en-US" dirty="0"/>
              <a:t> </a:t>
            </a:r>
            <a:r>
              <a:rPr lang="en-US" dirty="0" err="1"/>
              <a:t>mauris</a:t>
            </a:r>
            <a:r>
              <a:rPr lang="en-US" dirty="0"/>
              <a:t>, </a:t>
            </a:r>
            <a:r>
              <a:rPr lang="en-US" dirty="0" err="1"/>
              <a:t>egestas</a:t>
            </a:r>
            <a:r>
              <a:rPr lang="en-US" dirty="0"/>
              <a:t> </a:t>
            </a:r>
            <a:r>
              <a:rPr lang="en-US" dirty="0" err="1"/>
              <a:t>aliquam</a:t>
            </a:r>
            <a:r>
              <a:rPr lang="en-US" dirty="0"/>
              <a:t> </a:t>
            </a:r>
            <a:r>
              <a:rPr lang="en-US" dirty="0" err="1"/>
              <a:t>ultricies</a:t>
            </a:r>
            <a:r>
              <a:rPr lang="en-US" dirty="0"/>
              <a:t> </a:t>
            </a:r>
            <a:r>
              <a:rPr lang="en-US" dirty="0" err="1"/>
              <a:t>ut</a:t>
            </a:r>
            <a:r>
              <a:rPr lang="en-US" dirty="0"/>
              <a:t>, pharetra </a:t>
            </a:r>
            <a:r>
              <a:rPr lang="en-US" dirty="0" err="1"/>
              <a:t>luctus</a:t>
            </a:r>
            <a:r>
              <a:rPr lang="en-US" dirty="0"/>
              <a:t> </a:t>
            </a:r>
            <a:r>
              <a:rPr lang="en-US" dirty="0" err="1"/>
              <a:t>neque</a:t>
            </a:r>
            <a:r>
              <a:rPr lang="en-US" dirty="0"/>
              <a:t>. Integer </a:t>
            </a:r>
            <a:r>
              <a:rPr lang="en-US" dirty="0" err="1"/>
              <a:t>ut</a:t>
            </a:r>
            <a:r>
              <a:rPr lang="en-US" dirty="0"/>
              <a:t> </a:t>
            </a:r>
            <a:r>
              <a:rPr lang="en-US" dirty="0" err="1"/>
              <a:t>viverra</a:t>
            </a:r>
            <a:r>
              <a:rPr lang="en-US" dirty="0"/>
              <a:t> </a:t>
            </a:r>
            <a:r>
              <a:rPr lang="en-US" dirty="0" err="1"/>
              <a:t>lacus</a:t>
            </a:r>
            <a:r>
              <a:rPr lang="en-US" dirty="0"/>
              <a:t>. Integer </a:t>
            </a:r>
            <a:r>
              <a:rPr lang="en-US" dirty="0" err="1"/>
              <a:t>tortor</a:t>
            </a:r>
            <a:r>
              <a:rPr lang="en-US" dirty="0"/>
              <a:t> libero, </a:t>
            </a:r>
            <a:r>
              <a:rPr lang="en-US" dirty="0" err="1"/>
              <a:t>euismod</a:t>
            </a:r>
            <a:r>
              <a:rPr lang="en-US" dirty="0"/>
              <a:t> </a:t>
            </a:r>
            <a:r>
              <a:rPr lang="en-US" dirty="0" err="1"/>
              <a:t>nec</a:t>
            </a:r>
            <a:r>
              <a:rPr lang="en-US" dirty="0"/>
              <a:t> </a:t>
            </a:r>
            <a:r>
              <a:rPr lang="en-US" dirty="0" err="1"/>
              <a:t>euismod</a:t>
            </a:r>
            <a:r>
              <a:rPr lang="en-US" dirty="0"/>
              <a:t> </a:t>
            </a:r>
            <a:r>
              <a:rPr lang="en-US" dirty="0" err="1"/>
              <a:t>eu</a:t>
            </a:r>
            <a:r>
              <a:rPr lang="en-US" dirty="0"/>
              <a:t>, </a:t>
            </a:r>
            <a:r>
              <a:rPr lang="en-US" dirty="0" err="1"/>
              <a:t>efficitur</a:t>
            </a:r>
            <a:r>
              <a:rPr lang="en-US" dirty="0"/>
              <a:t> </a:t>
            </a:r>
            <a:r>
              <a:rPr lang="en-US" dirty="0" err="1"/>
              <a:t>eget</a:t>
            </a:r>
            <a:r>
              <a:rPr lang="en-US" dirty="0"/>
              <a:t> lorem. </a:t>
            </a:r>
            <a:r>
              <a:rPr lang="en-US" dirty="0" err="1"/>
              <a:t>Mauris</a:t>
            </a:r>
            <a:r>
              <a:rPr lang="en-US" dirty="0"/>
              <a:t> </a:t>
            </a:r>
            <a:r>
              <a:rPr lang="en-US" dirty="0" err="1"/>
              <a:t>feugiat</a:t>
            </a:r>
            <a:r>
              <a:rPr lang="en-US" dirty="0"/>
              <a:t> </a:t>
            </a:r>
            <a:r>
              <a:rPr lang="en-US" dirty="0" err="1"/>
              <a:t>justo</a:t>
            </a:r>
            <a:r>
              <a:rPr lang="en-US" dirty="0"/>
              <a:t> in </a:t>
            </a:r>
            <a:r>
              <a:rPr lang="en-US" dirty="0" err="1"/>
              <a:t>nulla</a:t>
            </a:r>
            <a:r>
              <a:rPr lang="en-US" dirty="0"/>
              <a:t> </a:t>
            </a:r>
            <a:r>
              <a:rPr lang="en-US" dirty="0" err="1"/>
              <a:t>laoreet</a:t>
            </a:r>
            <a:r>
              <a:rPr lang="en-US" dirty="0"/>
              <a:t>, a </a:t>
            </a:r>
            <a:r>
              <a:rPr lang="en-US" dirty="0" err="1"/>
              <a:t>mollis</a:t>
            </a:r>
            <a:r>
              <a:rPr lang="en-US" dirty="0"/>
              <a:t> magna </a:t>
            </a:r>
            <a:r>
              <a:rPr lang="en-US" dirty="0" err="1"/>
              <a:t>consequat</a:t>
            </a:r>
            <a:r>
              <a:rPr lang="en-US" dirty="0"/>
              <a:t>. </a:t>
            </a:r>
            <a:r>
              <a:rPr lang="en-US" dirty="0" err="1"/>
              <a:t>Proin</a:t>
            </a:r>
            <a:r>
              <a:rPr lang="en-US" dirty="0"/>
              <a:t> lacinia ipsum sit </a:t>
            </a:r>
            <a:r>
              <a:rPr lang="en-US" dirty="0" err="1"/>
              <a:t>amet</a:t>
            </a:r>
            <a:r>
              <a:rPr lang="en-US" dirty="0"/>
              <a:t> </a:t>
            </a:r>
            <a:r>
              <a:rPr lang="en-US" dirty="0" err="1"/>
              <a:t>accumsan</a:t>
            </a:r>
            <a:r>
              <a:rPr lang="en-US" dirty="0"/>
              <a:t> </a:t>
            </a:r>
            <a:r>
              <a:rPr lang="en-US" dirty="0" err="1"/>
              <a:t>feugiat</a:t>
            </a:r>
            <a:r>
              <a:rPr lang="en-US" dirty="0"/>
              <a:t>. </a:t>
            </a:r>
            <a:r>
              <a:rPr lang="en-US" dirty="0" err="1"/>
              <a:t>Nulla</a:t>
            </a:r>
            <a:r>
              <a:rPr lang="en-US" dirty="0"/>
              <a:t> </a:t>
            </a:r>
            <a:r>
              <a:rPr lang="en-US" dirty="0" err="1"/>
              <a:t>venenatis</a:t>
            </a:r>
            <a:r>
              <a:rPr lang="en-US" dirty="0"/>
              <a:t> </a:t>
            </a:r>
            <a:r>
              <a:rPr lang="en-US" dirty="0" err="1"/>
              <a:t>urna</a:t>
            </a:r>
            <a:r>
              <a:rPr lang="en-US" dirty="0"/>
              <a:t> in </a:t>
            </a:r>
            <a:r>
              <a:rPr lang="en-US" dirty="0" err="1"/>
              <a:t>congue</a:t>
            </a:r>
            <a:r>
              <a:rPr lang="en-US" dirty="0"/>
              <a:t> </a:t>
            </a:r>
            <a:r>
              <a:rPr lang="en-US" dirty="0" err="1"/>
              <a:t>bibendum</a:t>
            </a:r>
            <a:r>
              <a:rPr lang="en-US" dirty="0"/>
              <a:t>.</a:t>
            </a:r>
          </a:p>
          <a:p>
            <a:pPr lvl="0"/>
            <a:r>
              <a:rPr lang="en-US" dirty="0"/>
              <a:t>Nunc </a:t>
            </a:r>
            <a:r>
              <a:rPr lang="en-US" dirty="0" err="1"/>
              <a:t>neque</a:t>
            </a:r>
            <a:r>
              <a:rPr lang="en-US" dirty="0"/>
              <a:t> </a:t>
            </a:r>
            <a:r>
              <a:rPr lang="en-US" dirty="0" err="1"/>
              <a:t>massa</a:t>
            </a:r>
            <a:r>
              <a:rPr lang="en-US" dirty="0"/>
              <a:t>, </a:t>
            </a:r>
            <a:r>
              <a:rPr lang="en-US" dirty="0" err="1"/>
              <a:t>posuere</a:t>
            </a:r>
            <a:r>
              <a:rPr lang="en-US" dirty="0"/>
              <a:t> sit </a:t>
            </a:r>
            <a:r>
              <a:rPr lang="en-US" dirty="0" err="1"/>
              <a:t>amet</a:t>
            </a:r>
            <a:r>
              <a:rPr lang="en-US" dirty="0"/>
              <a:t> </a:t>
            </a:r>
            <a:r>
              <a:rPr lang="en-US" dirty="0" err="1"/>
              <a:t>accumsan</a:t>
            </a:r>
            <a:r>
              <a:rPr lang="en-US" dirty="0"/>
              <a:t> </a:t>
            </a:r>
            <a:r>
              <a:rPr lang="en-US" dirty="0" err="1"/>
              <a:t>ut</a:t>
            </a:r>
            <a:r>
              <a:rPr lang="en-US" dirty="0"/>
              <a:t>, lacinia at </a:t>
            </a:r>
            <a:r>
              <a:rPr lang="en-US" dirty="0" err="1"/>
              <a:t>odio</a:t>
            </a:r>
            <a:r>
              <a:rPr lang="en-US" dirty="0"/>
              <a:t>. </a:t>
            </a:r>
            <a:r>
              <a:rPr lang="en-US" dirty="0" err="1"/>
              <a:t>Nullam</a:t>
            </a:r>
            <a:r>
              <a:rPr lang="en-US" dirty="0"/>
              <a:t> ac </a:t>
            </a:r>
            <a:r>
              <a:rPr lang="en-US" dirty="0" err="1"/>
              <a:t>turpis</a:t>
            </a:r>
            <a:r>
              <a:rPr lang="en-US" dirty="0"/>
              <a:t> id dui </a:t>
            </a:r>
            <a:r>
              <a:rPr lang="en-US" dirty="0" err="1"/>
              <a:t>elementum</a:t>
            </a:r>
            <a:r>
              <a:rPr lang="en-US" dirty="0"/>
              <a:t> </a:t>
            </a:r>
            <a:r>
              <a:rPr lang="en-US" dirty="0" err="1"/>
              <a:t>tincidunt</a:t>
            </a:r>
            <a:r>
              <a:rPr lang="en-US" dirty="0"/>
              <a:t> at id ex. Ut </a:t>
            </a:r>
            <a:r>
              <a:rPr lang="en-US" dirty="0" err="1"/>
              <a:t>pellentesque</a:t>
            </a:r>
            <a:r>
              <a:rPr lang="en-US" dirty="0"/>
              <a:t> </a:t>
            </a:r>
            <a:r>
              <a:rPr lang="en-US" dirty="0" err="1"/>
              <a:t>blandit</a:t>
            </a:r>
            <a:r>
              <a:rPr lang="en-US" dirty="0"/>
              <a:t> ipsum, </a:t>
            </a:r>
            <a:r>
              <a:rPr lang="en-US" dirty="0" err="1"/>
              <a:t>vel</a:t>
            </a:r>
            <a:r>
              <a:rPr lang="en-US" dirty="0"/>
              <a:t> </a:t>
            </a:r>
            <a:r>
              <a:rPr lang="en-US" dirty="0" err="1"/>
              <a:t>egestas</a:t>
            </a:r>
            <a:r>
              <a:rPr lang="en-US" dirty="0"/>
              <a:t> </a:t>
            </a:r>
            <a:r>
              <a:rPr lang="en-US" dirty="0" err="1"/>
              <a:t>diam</a:t>
            </a:r>
            <a:r>
              <a:rPr lang="en-US" dirty="0"/>
              <a:t> </a:t>
            </a:r>
            <a:r>
              <a:rPr lang="en-US" dirty="0" err="1"/>
              <a:t>efficitur</a:t>
            </a:r>
            <a:r>
              <a:rPr lang="en-US" dirty="0"/>
              <a:t> sit </a:t>
            </a:r>
            <a:r>
              <a:rPr lang="en-US" dirty="0" err="1"/>
              <a:t>amet</a:t>
            </a:r>
            <a:r>
              <a:rPr lang="en-US" dirty="0"/>
              <a:t>. Maecenas </a:t>
            </a:r>
            <a:r>
              <a:rPr lang="en-US" dirty="0" err="1"/>
              <a:t>commodo</a:t>
            </a:r>
            <a:r>
              <a:rPr lang="en-US" dirty="0"/>
              <a:t> </a:t>
            </a:r>
            <a:r>
              <a:rPr lang="en-US" dirty="0" err="1"/>
              <a:t>fringilla</a:t>
            </a:r>
            <a:r>
              <a:rPr lang="en-US" dirty="0"/>
              <a:t> nisi, non maximus </a:t>
            </a:r>
            <a:r>
              <a:rPr lang="en-US" dirty="0" err="1"/>
              <a:t>massa</a:t>
            </a:r>
            <a:r>
              <a:rPr lang="en-US" dirty="0"/>
              <a:t> </a:t>
            </a:r>
            <a:r>
              <a:rPr lang="en-US" dirty="0" err="1"/>
              <a:t>iaculis</a:t>
            </a:r>
            <a:r>
              <a:rPr lang="en-US" dirty="0"/>
              <a:t> </a:t>
            </a:r>
            <a:r>
              <a:rPr lang="en-US" dirty="0" err="1"/>
              <a:t>nec</a:t>
            </a:r>
            <a:r>
              <a:rPr lang="en-US" dirty="0"/>
              <a:t>. </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grpSp>
        <p:nvGrpSpPr>
          <p:cNvPr id="10" name="Group 9">
            <a:extLst>
              <a:ext uri="{FF2B5EF4-FFF2-40B4-BE49-F238E27FC236}">
                <a16:creationId xmlns:a16="http://schemas.microsoft.com/office/drawing/2014/main" id="{1CB7496A-685A-0043-9AF3-6BCC277A3471}"/>
              </a:ext>
            </a:extLst>
          </p:cNvPr>
          <p:cNvGrpSpPr/>
          <p:nvPr userDrawn="1"/>
        </p:nvGrpSpPr>
        <p:grpSpPr>
          <a:xfrm>
            <a:off x="685800" y="6257314"/>
            <a:ext cx="506815" cy="226800"/>
            <a:chOff x="685800" y="6257314"/>
            <a:chExt cx="506815" cy="226800"/>
          </a:xfrm>
        </p:grpSpPr>
        <p:cxnSp>
          <p:nvCxnSpPr>
            <p:cNvPr id="11" name="Straight Connector 10">
              <a:extLst>
                <a:ext uri="{FF2B5EF4-FFF2-40B4-BE49-F238E27FC236}">
                  <a16:creationId xmlns:a16="http://schemas.microsoft.com/office/drawing/2014/main" id="{171AC640-7316-5E4C-AF03-27A52D10FC35}"/>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E5FB224-DE60-8E4C-867B-7A7C5010FB02}"/>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4" name="Picture 13">
            <a:extLst>
              <a:ext uri="{FF2B5EF4-FFF2-40B4-BE49-F238E27FC236}">
                <a16:creationId xmlns:a16="http://schemas.microsoft.com/office/drawing/2014/main" id="{1B766E62-6EEC-674B-B822-5CAB7DB11A44}"/>
              </a:ext>
            </a:extLst>
          </p:cNvPr>
          <p:cNvPicPr>
            <a:picLocks noChangeAspect="1"/>
          </p:cNvPicPr>
          <p:nvPr userDrawn="1"/>
        </p:nvPicPr>
        <p:blipFill>
          <a:blip r:embed="rId3"/>
          <a:stretch>
            <a:fillRect/>
          </a:stretch>
        </p:blipFill>
        <p:spPr>
          <a:xfrm>
            <a:off x="1280723" y="6219561"/>
            <a:ext cx="271929" cy="271929"/>
          </a:xfrm>
          <a:prstGeom prst="rect">
            <a:avLst/>
          </a:prstGeom>
        </p:spPr>
      </p:pic>
    </p:spTree>
    <p:extLst>
      <p:ext uri="{BB962C8B-B14F-4D97-AF65-F5344CB8AC3E}">
        <p14:creationId xmlns:p14="http://schemas.microsoft.com/office/powerpoint/2010/main" val="363311921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wo Column Small Fo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676400"/>
            <a:ext cx="3352800" cy="4495800"/>
          </a:xfrm>
        </p:spPr>
        <p:txBody>
          <a:bodyPr numCol="1" spcCol="384048"/>
          <a:lstStyle>
            <a:lvl1pPr>
              <a:lnSpc>
                <a:spcPct val="140000"/>
              </a:lnSpc>
              <a:spcBef>
                <a:spcPts val="400"/>
              </a:spcBef>
              <a:spcAft>
                <a:spcPts val="400"/>
              </a:spcAf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300" b="1" i="0">
                <a:solidFill>
                  <a:schemeClr val="accent1"/>
                </a:solidFill>
                <a:latin typeface="Futura Next DemiBold" panose="020B0502020204020303" pitchFamily="34" charset="77"/>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a:p>
            <a:pPr lvl="0"/>
            <a:r>
              <a:rPr lang="en-US" dirty="0"/>
              <a:t>It has survived not only five centuries, but also the leap into electronic typesetting, remaining essentially unchanged.</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5" name="Text Placeholder 8">
            <a:extLst>
              <a:ext uri="{FF2B5EF4-FFF2-40B4-BE49-F238E27FC236}">
                <a16:creationId xmlns:a16="http://schemas.microsoft.com/office/drawing/2014/main" id="{C42A7F23-3FC1-4549-ACE1-E3CC88156D8E}"/>
              </a:ext>
            </a:extLst>
          </p:cNvPr>
          <p:cNvSpPr>
            <a:spLocks noGrp="1"/>
          </p:cNvSpPr>
          <p:nvPr>
            <p:ph type="body" sz="quarter" idx="13" hasCustomPrompt="1"/>
          </p:nvPr>
        </p:nvSpPr>
        <p:spPr>
          <a:xfrm>
            <a:off x="4419600" y="1676400"/>
            <a:ext cx="7083552" cy="4495800"/>
          </a:xfrm>
        </p:spPr>
        <p:txBody>
          <a:bodyPr numCol="2" spcCol="384048"/>
          <a:lstStyle>
            <a:lvl1pPr>
              <a:lnSpc>
                <a:spcPct val="140000"/>
              </a:lnSpc>
              <a:spcBef>
                <a:spcPts val="400"/>
              </a:spcBef>
              <a:spcAft>
                <a:spcPts val="400"/>
              </a:spcAf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3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a:p>
            <a:pPr lvl="0"/>
            <a:r>
              <a:rPr lang="en-US" dirty="0"/>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a:p>
            <a:pPr lvl="0"/>
            <a:r>
              <a:rPr lang="en-US" dirty="0"/>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p>
        </p:txBody>
      </p:sp>
      <p:grpSp>
        <p:nvGrpSpPr>
          <p:cNvPr id="11" name="Group 10">
            <a:extLst>
              <a:ext uri="{FF2B5EF4-FFF2-40B4-BE49-F238E27FC236}">
                <a16:creationId xmlns:a16="http://schemas.microsoft.com/office/drawing/2014/main" id="{372459F9-BEF8-EB4D-B1CB-822EB000D2E5}"/>
              </a:ext>
            </a:extLst>
          </p:cNvPr>
          <p:cNvGrpSpPr/>
          <p:nvPr userDrawn="1"/>
        </p:nvGrpSpPr>
        <p:grpSpPr>
          <a:xfrm>
            <a:off x="685800" y="6257314"/>
            <a:ext cx="506815" cy="226800"/>
            <a:chOff x="685800" y="6257314"/>
            <a:chExt cx="506815" cy="226800"/>
          </a:xfrm>
        </p:grpSpPr>
        <p:cxnSp>
          <p:nvCxnSpPr>
            <p:cNvPr id="12" name="Straight Connector 11">
              <a:extLst>
                <a:ext uri="{FF2B5EF4-FFF2-40B4-BE49-F238E27FC236}">
                  <a16:creationId xmlns:a16="http://schemas.microsoft.com/office/drawing/2014/main" id="{DED59B4A-71A1-FE42-86BD-63FDDFC05D5F}"/>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4C93825-E290-334F-8EEA-859240EA49B1}"/>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0" name="Picture 9">
            <a:extLst>
              <a:ext uri="{FF2B5EF4-FFF2-40B4-BE49-F238E27FC236}">
                <a16:creationId xmlns:a16="http://schemas.microsoft.com/office/drawing/2014/main" id="{FEE414D9-6546-BA40-86F1-2B2F2333A1F3}"/>
              </a:ext>
            </a:extLst>
          </p:cNvPr>
          <p:cNvPicPr>
            <a:picLocks noChangeAspect="1"/>
          </p:cNvPicPr>
          <p:nvPr userDrawn="1"/>
        </p:nvPicPr>
        <p:blipFill>
          <a:blip r:embed="rId3"/>
          <a:stretch>
            <a:fillRect/>
          </a:stretch>
        </p:blipFill>
        <p:spPr>
          <a:xfrm>
            <a:off x="1280723" y="6219561"/>
            <a:ext cx="271929" cy="271929"/>
          </a:xfrm>
          <a:prstGeom prst="rect">
            <a:avLst/>
          </a:prstGeom>
        </p:spPr>
      </p:pic>
    </p:spTree>
    <p:extLst>
      <p:ext uri="{BB962C8B-B14F-4D97-AF65-F5344CB8AC3E}">
        <p14:creationId xmlns:p14="http://schemas.microsoft.com/office/powerpoint/2010/main" val="360511244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Two Column Small Fo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676400"/>
            <a:ext cx="5219700" cy="4495800"/>
          </a:xfrm>
        </p:spPr>
        <p:txBody>
          <a:bodyPr numCol="1" spcCol="384048"/>
          <a:lstStyle>
            <a:lvl1pPr>
              <a:lnSpc>
                <a:spcPct val="140000"/>
              </a:lnSpc>
              <a:spcBef>
                <a:spcPts val="400"/>
              </a:spcBef>
              <a:spcAft>
                <a:spcPts val="400"/>
              </a:spcAf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a:p>
            <a:pPr lvl="0"/>
            <a:r>
              <a:rPr lang="en-US" dirty="0"/>
              <a:t>It has survived not only five centuries, but also the leap into electronic typesetting, remaining essentially unchanged.</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grpSp>
        <p:nvGrpSpPr>
          <p:cNvPr id="10" name="Group 9">
            <a:extLst>
              <a:ext uri="{FF2B5EF4-FFF2-40B4-BE49-F238E27FC236}">
                <a16:creationId xmlns:a16="http://schemas.microsoft.com/office/drawing/2014/main" id="{8C0AE66A-7344-BB4E-BDC5-BF4F813CC364}"/>
              </a:ext>
            </a:extLst>
          </p:cNvPr>
          <p:cNvGrpSpPr/>
          <p:nvPr userDrawn="1"/>
        </p:nvGrpSpPr>
        <p:grpSpPr>
          <a:xfrm>
            <a:off x="685800" y="6257314"/>
            <a:ext cx="506815" cy="226800"/>
            <a:chOff x="685800" y="6257314"/>
            <a:chExt cx="506815" cy="226800"/>
          </a:xfrm>
        </p:grpSpPr>
        <p:cxnSp>
          <p:nvCxnSpPr>
            <p:cNvPr id="11" name="Straight Connector 10">
              <a:extLst>
                <a:ext uri="{FF2B5EF4-FFF2-40B4-BE49-F238E27FC236}">
                  <a16:creationId xmlns:a16="http://schemas.microsoft.com/office/drawing/2014/main" id="{BE138AC0-7738-984D-A7DC-82F75BA5A06C}"/>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61593FD1-0D3C-7347-BDBC-6AF444B6EBB3}"/>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4" name="Picture 13">
            <a:extLst>
              <a:ext uri="{FF2B5EF4-FFF2-40B4-BE49-F238E27FC236}">
                <a16:creationId xmlns:a16="http://schemas.microsoft.com/office/drawing/2014/main" id="{AD844472-5CB3-1146-A92C-042004525A3F}"/>
              </a:ext>
            </a:extLst>
          </p:cNvPr>
          <p:cNvPicPr>
            <a:picLocks noChangeAspect="1"/>
          </p:cNvPicPr>
          <p:nvPr userDrawn="1"/>
        </p:nvPicPr>
        <p:blipFill>
          <a:blip r:embed="rId3"/>
          <a:stretch>
            <a:fillRect/>
          </a:stretch>
        </p:blipFill>
        <p:spPr>
          <a:xfrm>
            <a:off x="1280723" y="6219561"/>
            <a:ext cx="271929" cy="271929"/>
          </a:xfrm>
          <a:prstGeom prst="rect">
            <a:avLst/>
          </a:prstGeom>
        </p:spPr>
      </p:pic>
    </p:spTree>
    <p:extLst>
      <p:ext uri="{BB962C8B-B14F-4D97-AF65-F5344CB8AC3E}">
        <p14:creationId xmlns:p14="http://schemas.microsoft.com/office/powerpoint/2010/main" val="421489470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6_Two Column Small Fo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3352800" cy="749808"/>
          </a:xfrm>
        </p:spPr>
        <p:txBody>
          <a:bodyPr anchor="t" anchorCtr="0"/>
          <a:lstStyle>
            <a:lvl1pPr>
              <a:defRPr sz="2400" b="0" i="0">
                <a:latin typeface="Futura Next Medium" panose="020B0602020204020303" pitchFamily="34" charset="77"/>
              </a:defRPr>
            </a:lvl1pPr>
          </a:lstStyle>
          <a:p>
            <a:r>
              <a:rPr lang="en-US" dirty="0"/>
              <a:t>Long title sentence case, the standard chunk</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4419600" y="559420"/>
            <a:ext cx="7083552" cy="723788"/>
          </a:xfrm>
        </p:spPr>
        <p:txBody>
          <a:bodyPr numCol="1" spcCol="384048"/>
          <a:lstStyle>
            <a:lvl1pPr>
              <a:lnSpc>
                <a:spcPct val="140000"/>
              </a:lnSpc>
              <a:spcBef>
                <a:spcPts val="400"/>
              </a:spcBef>
              <a:spcAft>
                <a:spcPts val="400"/>
              </a:spcAf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dirty="0"/>
              <a:t>Quote</a:t>
            </a:r>
          </a:p>
          <a:p>
            <a:pPr lvl="3"/>
            <a:r>
              <a:rPr lang="en-US" dirty="0"/>
              <a:t>First level bullet</a:t>
            </a:r>
          </a:p>
          <a:p>
            <a:pPr lvl="4"/>
            <a:r>
              <a:rPr lang="en-US" dirty="0"/>
              <a:t>Second level bullet</a:t>
            </a:r>
          </a:p>
          <a:p>
            <a:pPr lvl="5"/>
            <a:r>
              <a:rPr lang="en-US" dirty="0"/>
              <a:t>Numbered bullet</a:t>
            </a:r>
          </a:p>
          <a:p>
            <a:pPr lvl="0"/>
            <a:r>
              <a:rPr lang="en-US" dirty="0"/>
              <a:t>It has survived not only five centuries, but also the leap into electronic typesetting, remaining essentially unchanged.</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grpSp>
        <p:nvGrpSpPr>
          <p:cNvPr id="10" name="Group 9">
            <a:extLst>
              <a:ext uri="{FF2B5EF4-FFF2-40B4-BE49-F238E27FC236}">
                <a16:creationId xmlns:a16="http://schemas.microsoft.com/office/drawing/2014/main" id="{F9892A6D-EFC4-EA40-B751-63FD427F5F94}"/>
              </a:ext>
            </a:extLst>
          </p:cNvPr>
          <p:cNvGrpSpPr/>
          <p:nvPr userDrawn="1"/>
        </p:nvGrpSpPr>
        <p:grpSpPr>
          <a:xfrm>
            <a:off x="685800" y="6257314"/>
            <a:ext cx="506815" cy="226800"/>
            <a:chOff x="685800" y="6257314"/>
            <a:chExt cx="506815" cy="226800"/>
          </a:xfrm>
        </p:grpSpPr>
        <p:cxnSp>
          <p:nvCxnSpPr>
            <p:cNvPr id="11" name="Straight Connector 10">
              <a:extLst>
                <a:ext uri="{FF2B5EF4-FFF2-40B4-BE49-F238E27FC236}">
                  <a16:creationId xmlns:a16="http://schemas.microsoft.com/office/drawing/2014/main" id="{0002EAB5-7EDE-5040-8989-26031ED7824A}"/>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F2A63B2-8B81-304B-87AF-1928EE123F94}"/>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4" name="Picture 13">
            <a:extLst>
              <a:ext uri="{FF2B5EF4-FFF2-40B4-BE49-F238E27FC236}">
                <a16:creationId xmlns:a16="http://schemas.microsoft.com/office/drawing/2014/main" id="{3B38C60A-09BA-2641-B614-EEDBED2C956B}"/>
              </a:ext>
            </a:extLst>
          </p:cNvPr>
          <p:cNvPicPr>
            <a:picLocks noChangeAspect="1"/>
          </p:cNvPicPr>
          <p:nvPr userDrawn="1"/>
        </p:nvPicPr>
        <p:blipFill>
          <a:blip r:embed="rId3"/>
          <a:stretch>
            <a:fillRect/>
          </a:stretch>
        </p:blipFill>
        <p:spPr>
          <a:xfrm>
            <a:off x="1280723" y="6219561"/>
            <a:ext cx="271929" cy="271929"/>
          </a:xfrm>
          <a:prstGeom prst="rect">
            <a:avLst/>
          </a:prstGeom>
        </p:spPr>
      </p:pic>
    </p:spTree>
    <p:extLst>
      <p:ext uri="{BB962C8B-B14F-4D97-AF65-F5344CB8AC3E}">
        <p14:creationId xmlns:p14="http://schemas.microsoft.com/office/powerpoint/2010/main" val="6695924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One Column: Image Right Option 1">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3140242"/>
            <a:ext cx="2400300" cy="749808"/>
          </a:xfrm>
        </p:spPr>
        <p:txBody>
          <a:bodyPr anchor="b" anchorCtr="0"/>
          <a:lstStyle>
            <a:lvl1pPr>
              <a:defRPr sz="2400" b="0" i="0">
                <a:latin typeface="Futura Next Medium" panose="020B0602020204020303" pitchFamily="34" charset="77"/>
              </a:defRPr>
            </a:lvl1pPr>
          </a:lstStyle>
          <a:p>
            <a:r>
              <a:rPr lang="en-US" dirty="0"/>
              <a:t>Long title </a:t>
            </a:r>
            <a:br>
              <a:rPr lang="en-US" dirty="0"/>
            </a:br>
            <a:r>
              <a:rPr lang="en-US" dirty="0"/>
              <a:t>sentence case</a:t>
            </a:r>
          </a:p>
        </p:txBody>
      </p:sp>
      <p:sp>
        <p:nvSpPr>
          <p:cNvPr id="6" name="Picture Placeholder 5">
            <a:extLst>
              <a:ext uri="{FF2B5EF4-FFF2-40B4-BE49-F238E27FC236}">
                <a16:creationId xmlns:a16="http://schemas.microsoft.com/office/drawing/2014/main" id="{21B6214D-C75B-3147-A031-D19C96BAECC0}"/>
              </a:ext>
            </a:extLst>
          </p:cNvPr>
          <p:cNvSpPr>
            <a:spLocks noGrp="1"/>
          </p:cNvSpPr>
          <p:nvPr>
            <p:ph type="pic" sz="quarter" idx="13" hasCustomPrompt="1"/>
          </p:nvPr>
        </p:nvSpPr>
        <p:spPr>
          <a:xfrm>
            <a:off x="3113436" y="0"/>
            <a:ext cx="9078564" cy="6858000"/>
          </a:xfrm>
          <a:custGeom>
            <a:avLst/>
            <a:gdLst>
              <a:gd name="connsiteX0" fmla="*/ 462 w 9078564"/>
              <a:gd name="connsiteY0" fmla="*/ 0 h 6858000"/>
              <a:gd name="connsiteX1" fmla="*/ 9078564 w 9078564"/>
              <a:gd name="connsiteY1" fmla="*/ 0 h 6858000"/>
              <a:gd name="connsiteX2" fmla="*/ 9078564 w 9078564"/>
              <a:gd name="connsiteY2" fmla="*/ 6858000 h 6858000"/>
              <a:gd name="connsiteX3" fmla="*/ 2667002 w 9078564"/>
              <a:gd name="connsiteY3" fmla="*/ 6858000 h 6858000"/>
              <a:gd name="connsiteX4" fmla="*/ 2626056 w 9078564"/>
              <a:gd name="connsiteY4" fmla="*/ 6815054 h 6858000"/>
              <a:gd name="connsiteX5" fmla="*/ 0 w 9078564"/>
              <a:gd name="connsiteY5" fmla="*/ 182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8564" h="6858000">
                <a:moveTo>
                  <a:pt x="462" y="0"/>
                </a:moveTo>
                <a:lnTo>
                  <a:pt x="9078564" y="0"/>
                </a:lnTo>
                <a:lnTo>
                  <a:pt x="9078564" y="6858000"/>
                </a:lnTo>
                <a:lnTo>
                  <a:pt x="2667002" y="6858000"/>
                </a:lnTo>
                <a:lnTo>
                  <a:pt x="2626056" y="6815054"/>
                </a:lnTo>
                <a:cubicBezTo>
                  <a:pt x="994442" y="5019904"/>
                  <a:pt x="0" y="2635226"/>
                  <a:pt x="0" y="18288"/>
                </a:cubicBezTo>
                <a:close/>
              </a:path>
            </a:pathLst>
          </a:custGeom>
          <a:solidFill>
            <a:schemeClr val="tx2"/>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13" name="Text Placeholder 8">
            <a:extLst>
              <a:ext uri="{FF2B5EF4-FFF2-40B4-BE49-F238E27FC236}">
                <a16:creationId xmlns:a16="http://schemas.microsoft.com/office/drawing/2014/main" id="{C4245D5B-5BAC-164D-97C9-ADB504A9682B}"/>
              </a:ext>
            </a:extLst>
          </p:cNvPr>
          <p:cNvSpPr>
            <a:spLocks noGrp="1"/>
          </p:cNvSpPr>
          <p:nvPr>
            <p:ph type="body" sz="quarter" idx="14" hasCustomPrompt="1"/>
          </p:nvPr>
        </p:nvSpPr>
        <p:spPr>
          <a:xfrm>
            <a:off x="685800" y="4283242"/>
            <a:ext cx="2400300" cy="1888958"/>
          </a:xfrm>
        </p:spPr>
        <p:txBody>
          <a:bodyPr numCol="1" spcCol="384048"/>
          <a:lstStyle>
            <a:lvl1pPr>
              <a:lnSpc>
                <a:spcPct val="140000"/>
              </a:lnSpc>
              <a:spcBef>
                <a:spcPts val="400"/>
              </a:spcBef>
              <a:spcAft>
                <a:spcPts val="400"/>
              </a:spcAft>
              <a:defRPr/>
            </a:lvl1pPr>
            <a:lvl2pPr marL="6350" indent="0">
              <a:lnSpc>
                <a:spcPct val="140000"/>
              </a:lnSpc>
              <a:spcBef>
                <a:spcPts val="1000"/>
              </a:spcBef>
              <a:spcAft>
                <a:spcPts val="200"/>
              </a:spcAft>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lang="en-US" sz="1400" kern="1200" dirty="0">
                <a:solidFill>
                  <a:schemeClr val="tx1"/>
                </a:solidFill>
                <a:latin typeface="+mn-lt"/>
                <a:ea typeface="+mn-ea"/>
                <a:cs typeface="+mn-cs"/>
              </a:defRPr>
            </a:lvl7pPr>
          </a:lstStyle>
          <a:p>
            <a:pPr lvl="0"/>
            <a:r>
              <a:rPr lang="en-US" dirty="0"/>
              <a:t>Lorem Ipsum is simply dummy text of the printing and typesetting industry.</a:t>
            </a:r>
          </a:p>
          <a:p>
            <a:pPr lvl="1"/>
            <a:r>
              <a:rPr lang="en-US" dirty="0"/>
              <a:t>Subheads set in sentence case</a:t>
            </a:r>
          </a:p>
          <a:p>
            <a:pPr lvl="2"/>
            <a:r>
              <a:rPr lang="en-US" dirty="0"/>
              <a:t>Quote</a:t>
            </a:r>
          </a:p>
          <a:p>
            <a:pPr lvl="3"/>
            <a:r>
              <a:rPr lang="en-US" dirty="0"/>
              <a:t>First level bullet</a:t>
            </a:r>
          </a:p>
          <a:p>
            <a:pPr lvl="5"/>
            <a:r>
              <a:rPr lang="en-US" dirty="0"/>
              <a:t>Second level bullet</a:t>
            </a:r>
          </a:p>
          <a:p>
            <a:pPr marL="347472" lvl="6" indent="-347472" algn="l" defTabSz="914400" rtl="0" eaLnBrk="1" latinLnBrk="0" hangingPunct="1">
              <a:lnSpc>
                <a:spcPct val="140000"/>
              </a:lnSpc>
              <a:spcBef>
                <a:spcPts val="400"/>
              </a:spcBef>
              <a:buFont typeface="+mj-lt"/>
              <a:buAutoNum type="arabicPeriod"/>
            </a:pPr>
            <a:r>
              <a:rPr lang="en-US" dirty="0"/>
              <a:t>Numbered bullet</a:t>
            </a:r>
          </a:p>
        </p:txBody>
      </p:sp>
      <p:grpSp>
        <p:nvGrpSpPr>
          <p:cNvPr id="12" name="Group 11">
            <a:extLst>
              <a:ext uri="{FF2B5EF4-FFF2-40B4-BE49-F238E27FC236}">
                <a16:creationId xmlns:a16="http://schemas.microsoft.com/office/drawing/2014/main" id="{5301B30B-B724-EA47-AF69-73DDD4AD5931}"/>
              </a:ext>
            </a:extLst>
          </p:cNvPr>
          <p:cNvGrpSpPr/>
          <p:nvPr userDrawn="1"/>
        </p:nvGrpSpPr>
        <p:grpSpPr>
          <a:xfrm>
            <a:off x="685800" y="6257314"/>
            <a:ext cx="506815" cy="226800"/>
            <a:chOff x="685800" y="6257314"/>
            <a:chExt cx="506815" cy="226800"/>
          </a:xfrm>
        </p:grpSpPr>
        <p:cxnSp>
          <p:nvCxnSpPr>
            <p:cNvPr id="14" name="Straight Connector 13">
              <a:extLst>
                <a:ext uri="{FF2B5EF4-FFF2-40B4-BE49-F238E27FC236}">
                  <a16:creationId xmlns:a16="http://schemas.microsoft.com/office/drawing/2014/main" id="{A1956911-9371-A944-AE8E-0E347323AA52}"/>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2EAB2676-65CD-8441-86F2-B34C95116754}"/>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0" name="Picture 9">
            <a:extLst>
              <a:ext uri="{FF2B5EF4-FFF2-40B4-BE49-F238E27FC236}">
                <a16:creationId xmlns:a16="http://schemas.microsoft.com/office/drawing/2014/main" id="{8A80736F-9A27-EB44-BD24-45D91C32D317}"/>
              </a:ext>
            </a:extLst>
          </p:cNvPr>
          <p:cNvPicPr>
            <a:picLocks noChangeAspect="1"/>
          </p:cNvPicPr>
          <p:nvPr userDrawn="1"/>
        </p:nvPicPr>
        <p:blipFill>
          <a:blip r:embed="rId3"/>
          <a:stretch>
            <a:fillRect/>
          </a:stretch>
        </p:blipFill>
        <p:spPr>
          <a:xfrm>
            <a:off x="1280723" y="6219561"/>
            <a:ext cx="271929" cy="271929"/>
          </a:xfrm>
          <a:prstGeom prst="rect">
            <a:avLst/>
          </a:prstGeom>
        </p:spPr>
      </p:pic>
    </p:spTree>
    <p:extLst>
      <p:ext uri="{BB962C8B-B14F-4D97-AF65-F5344CB8AC3E}">
        <p14:creationId xmlns:p14="http://schemas.microsoft.com/office/powerpoint/2010/main" val="29286861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One Column: Image Right Option 1">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2400300" cy="749808"/>
          </a:xfrm>
        </p:spPr>
        <p:txBody>
          <a:bodyPr anchor="t" anchorCtr="0"/>
          <a:lstStyle>
            <a:lvl1pPr>
              <a:defRPr sz="2400" b="0" i="0">
                <a:latin typeface="Futura Next Medium" panose="020B0602020204020303" pitchFamily="34" charset="77"/>
              </a:defRPr>
            </a:lvl1pPr>
          </a:lstStyle>
          <a:p>
            <a:r>
              <a:rPr lang="en-US" dirty="0"/>
              <a:t>Long title </a:t>
            </a:r>
            <a:br>
              <a:rPr lang="en-US" dirty="0"/>
            </a:br>
            <a:r>
              <a:rPr lang="en-US" dirty="0"/>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676400"/>
            <a:ext cx="2400300" cy="4495800"/>
          </a:xfrm>
        </p:spPr>
        <p:txBody>
          <a:bodyPr numCol="1" spcCol="384048"/>
          <a:lstStyle>
            <a:lvl1pPr>
              <a:lnSpc>
                <a:spcPct val="140000"/>
              </a:lnSpc>
              <a:spcBef>
                <a:spcPts val="400"/>
              </a:spcBef>
              <a:spcAft>
                <a:spcPts val="400"/>
              </a:spcAft>
              <a:defRPr/>
            </a:lvl1pPr>
            <a:lvl2pPr marL="6350" indent="0">
              <a:lnSpc>
                <a:spcPct val="140000"/>
              </a:lnSpc>
              <a:spcBef>
                <a:spcPts val="1000"/>
              </a:spcBef>
              <a:spcAft>
                <a:spcPts val="200"/>
              </a:spcAft>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lang="en-US" sz="1400" kern="1200" dirty="0">
                <a:solidFill>
                  <a:schemeClr val="tx1"/>
                </a:solidFill>
                <a:latin typeface="+mn-lt"/>
                <a:ea typeface="+mn-ea"/>
                <a:cs typeface="+mn-cs"/>
              </a:defRPr>
            </a:lvl7pPr>
          </a:lstStyle>
          <a:p>
            <a:pPr lvl="0"/>
            <a:r>
              <a:rPr lang="en-US" dirty="0"/>
              <a:t>Lorem Ipsum is simply dummy text of the printing and typesetting industry.</a:t>
            </a:r>
          </a:p>
          <a:p>
            <a:pPr lvl="1"/>
            <a:r>
              <a:rPr lang="en-US" dirty="0"/>
              <a:t>Subheads set in sentence case</a:t>
            </a:r>
          </a:p>
          <a:p>
            <a:pPr lvl="2"/>
            <a:r>
              <a:rPr lang="en-US" dirty="0"/>
              <a:t>Quote</a:t>
            </a:r>
          </a:p>
          <a:p>
            <a:pPr lvl="3"/>
            <a:r>
              <a:rPr lang="en-US" dirty="0"/>
              <a:t>First level bullet</a:t>
            </a:r>
          </a:p>
          <a:p>
            <a:pPr lvl="5"/>
            <a:r>
              <a:rPr lang="en-US" dirty="0"/>
              <a:t>Second level bullet</a:t>
            </a:r>
          </a:p>
          <a:p>
            <a:pPr marL="347472" lvl="6" indent="-347472" algn="l" defTabSz="914400" rtl="0" eaLnBrk="1" latinLnBrk="0" hangingPunct="1">
              <a:lnSpc>
                <a:spcPct val="140000"/>
              </a:lnSpc>
              <a:spcBef>
                <a:spcPts val="400"/>
              </a:spcBef>
              <a:buFont typeface="+mj-lt"/>
              <a:buAutoNum type="arabicPeriod"/>
            </a:pPr>
            <a:r>
              <a:rPr lang="en-US" dirty="0"/>
              <a:t>Numbered bullet</a:t>
            </a:r>
          </a:p>
        </p:txBody>
      </p:sp>
      <p:sp>
        <p:nvSpPr>
          <p:cNvPr id="7" name="Picture Placeholder 4">
            <a:extLst>
              <a:ext uri="{FF2B5EF4-FFF2-40B4-BE49-F238E27FC236}">
                <a16:creationId xmlns:a16="http://schemas.microsoft.com/office/drawing/2014/main" id="{6A845AD4-8C66-B943-9585-01EB931465AC}"/>
              </a:ext>
            </a:extLst>
          </p:cNvPr>
          <p:cNvSpPr>
            <a:spLocks noGrp="1"/>
          </p:cNvSpPr>
          <p:nvPr>
            <p:ph type="pic" sz="quarter" idx="11" hasCustomPrompt="1"/>
          </p:nvPr>
        </p:nvSpPr>
        <p:spPr>
          <a:xfrm>
            <a:off x="3486480" y="0"/>
            <a:ext cx="8705520" cy="6858000"/>
          </a:xfrm>
          <a:custGeom>
            <a:avLst/>
            <a:gdLst>
              <a:gd name="connsiteX0" fmla="*/ 603030 w 8705520"/>
              <a:gd name="connsiteY0" fmla="*/ 0 h 6858000"/>
              <a:gd name="connsiteX1" fmla="*/ 8705520 w 8705520"/>
              <a:gd name="connsiteY1" fmla="*/ 0 h 6858000"/>
              <a:gd name="connsiteX2" fmla="*/ 8705520 w 8705520"/>
              <a:gd name="connsiteY2" fmla="*/ 6858000 h 6858000"/>
              <a:gd name="connsiteX3" fmla="*/ 603028 w 8705520"/>
              <a:gd name="connsiteY3" fmla="*/ 6858000 h 6858000"/>
              <a:gd name="connsiteX4" fmla="*/ 449946 w 8705520"/>
              <a:gd name="connsiteY4" fmla="*/ 6405514 h 6858000"/>
              <a:gd name="connsiteX5" fmla="*/ 0 w 8705520"/>
              <a:gd name="connsiteY5" fmla="*/ 3429002 h 6858000"/>
              <a:gd name="connsiteX6" fmla="*/ 449944 w 8705520"/>
              <a:gd name="connsiteY6" fmla="*/ 4524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520" h="6858000">
                <a:moveTo>
                  <a:pt x="603030" y="0"/>
                </a:moveTo>
                <a:lnTo>
                  <a:pt x="8705520" y="0"/>
                </a:lnTo>
                <a:lnTo>
                  <a:pt x="8705520" y="6858000"/>
                </a:lnTo>
                <a:lnTo>
                  <a:pt x="603028" y="6858000"/>
                </a:lnTo>
                <a:lnTo>
                  <a:pt x="449946" y="6405514"/>
                </a:lnTo>
                <a:cubicBezTo>
                  <a:pt x="157528" y="5465236"/>
                  <a:pt x="0" y="4465518"/>
                  <a:pt x="0" y="3429002"/>
                </a:cubicBezTo>
                <a:cubicBezTo>
                  <a:pt x="0" y="2392486"/>
                  <a:pt x="157528" y="1392768"/>
                  <a:pt x="449944" y="452488"/>
                </a:cubicBezTo>
                <a:close/>
              </a:path>
            </a:pathLst>
          </a:custGeom>
          <a:solidFill>
            <a:schemeClr val="tx2"/>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grpSp>
        <p:nvGrpSpPr>
          <p:cNvPr id="12" name="Group 11">
            <a:extLst>
              <a:ext uri="{FF2B5EF4-FFF2-40B4-BE49-F238E27FC236}">
                <a16:creationId xmlns:a16="http://schemas.microsoft.com/office/drawing/2014/main" id="{70FE9BFB-89FA-1848-A11F-E0E16DE55A2C}"/>
              </a:ext>
            </a:extLst>
          </p:cNvPr>
          <p:cNvGrpSpPr/>
          <p:nvPr userDrawn="1"/>
        </p:nvGrpSpPr>
        <p:grpSpPr>
          <a:xfrm>
            <a:off x="685800" y="6257314"/>
            <a:ext cx="506815" cy="226800"/>
            <a:chOff x="685800" y="6257314"/>
            <a:chExt cx="506815" cy="226800"/>
          </a:xfrm>
        </p:grpSpPr>
        <p:cxnSp>
          <p:nvCxnSpPr>
            <p:cNvPr id="13" name="Straight Connector 12">
              <a:extLst>
                <a:ext uri="{FF2B5EF4-FFF2-40B4-BE49-F238E27FC236}">
                  <a16:creationId xmlns:a16="http://schemas.microsoft.com/office/drawing/2014/main" id="{6466CDDD-06C4-B04C-8554-3A6D2ED74AB8}"/>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2C08B78-22D1-AA45-BF20-89AE8F21FB27}"/>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0" name="Picture 9">
            <a:extLst>
              <a:ext uri="{FF2B5EF4-FFF2-40B4-BE49-F238E27FC236}">
                <a16:creationId xmlns:a16="http://schemas.microsoft.com/office/drawing/2014/main" id="{66ECF6B0-85BF-C14C-B9D5-EE2999A759AC}"/>
              </a:ext>
            </a:extLst>
          </p:cNvPr>
          <p:cNvPicPr>
            <a:picLocks noChangeAspect="1"/>
          </p:cNvPicPr>
          <p:nvPr userDrawn="1"/>
        </p:nvPicPr>
        <p:blipFill>
          <a:blip r:embed="rId3"/>
          <a:stretch>
            <a:fillRect/>
          </a:stretch>
        </p:blipFill>
        <p:spPr>
          <a:xfrm>
            <a:off x="1280723" y="6219561"/>
            <a:ext cx="271929" cy="271929"/>
          </a:xfrm>
          <a:prstGeom prst="rect">
            <a:avLst/>
          </a:prstGeom>
        </p:spPr>
      </p:pic>
    </p:spTree>
    <p:extLst>
      <p:ext uri="{BB962C8B-B14F-4D97-AF65-F5344CB8AC3E}">
        <p14:creationId xmlns:p14="http://schemas.microsoft.com/office/powerpoint/2010/main" val="140689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Agenda — White">
    <p:bg>
      <p:bgPr>
        <a:solidFill>
          <a:schemeClr val="bg2"/>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286500" y="1144699"/>
            <a:ext cx="5216652" cy="4572000"/>
          </a:xfrm>
        </p:spPr>
        <p:txBody>
          <a:bodyPr anchor="ctr" anchorCtr="0"/>
          <a:lstStyle>
            <a:lvl1pPr marL="411480" indent="-411480">
              <a:buAutoNum type="arabicPeriod"/>
              <a:defRPr>
                <a:solidFill>
                  <a:schemeClr val="tx1"/>
                </a:solidFill>
              </a:defRPr>
            </a:lvl1pPr>
            <a:lvl2pPr marL="822960" indent="-411480">
              <a:defRPr>
                <a:solidFill>
                  <a:schemeClr val="tx1"/>
                </a:solidFill>
              </a:defRPr>
            </a:lvl2pPr>
            <a:lvl3pPr marL="1234440" indent="-411480">
              <a:buAutoNum type="arabicPeriod"/>
              <a:defRPr>
                <a:solidFill>
                  <a:schemeClr val="tx1"/>
                </a:solidFill>
              </a:defRPr>
            </a:lvl3pPr>
            <a:lvl4pPr marL="1645920" indent="-411480">
              <a:buAutoNum type="arabicPeriod"/>
              <a:defRPr>
                <a:solidFill>
                  <a:schemeClr val="tx1"/>
                </a:solidFill>
              </a:defRPr>
            </a:lvl4pPr>
            <a:lvl5pPr marL="2057400" indent="-411480">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F4E962C-0BD3-2C49-BA40-132C79AA64C0}"/>
              </a:ext>
            </a:extLst>
          </p:cNvPr>
          <p:cNvSpPr>
            <a:spLocks noGrp="1"/>
          </p:cNvSpPr>
          <p:nvPr>
            <p:ph type="sldNum" sz="quarter" idx="14"/>
          </p:nvPr>
        </p:nvSpPr>
        <p:spPr/>
        <p:txBody>
          <a:bodyPr/>
          <a:lstStyle>
            <a:lvl1pPr>
              <a:defRPr>
                <a:solidFill>
                  <a:schemeClr val="tx1"/>
                </a:solidFill>
              </a:defRPr>
            </a:lvl1pPr>
          </a:lstStyle>
          <a:p>
            <a:fld id="{58B792A5-9BAE-6942-BFE1-9FCDB51EA51E}" type="slidenum">
              <a:rPr lang="en-US" smtClean="0"/>
              <a:pPr/>
              <a:t>‹#›</a:t>
            </a:fld>
            <a:endParaRPr lang="en-US"/>
          </a:p>
        </p:txBody>
      </p:sp>
      <p:sp>
        <p:nvSpPr>
          <p:cNvPr id="7" name="Title 1">
            <a:extLst>
              <a:ext uri="{FF2B5EF4-FFF2-40B4-BE49-F238E27FC236}">
                <a16:creationId xmlns:a16="http://schemas.microsoft.com/office/drawing/2014/main" id="{EC17D1B4-AFDA-4441-A3D7-1C011477D764}"/>
              </a:ext>
            </a:extLst>
          </p:cNvPr>
          <p:cNvSpPr>
            <a:spLocks noGrp="1"/>
          </p:cNvSpPr>
          <p:nvPr>
            <p:ph type="ctrTitle" hasCustomPrompt="1"/>
          </p:nvPr>
        </p:nvSpPr>
        <p:spPr>
          <a:xfrm>
            <a:off x="1580974" y="1810512"/>
            <a:ext cx="3246120" cy="3248700"/>
          </a:xfrm>
          <a:prstGeom prst="ellipse">
            <a:avLst/>
          </a:prstGeom>
          <a:ln w="203200">
            <a:solidFill>
              <a:schemeClr val="accent1"/>
            </a:solidFill>
          </a:ln>
        </p:spPr>
        <p:txBody>
          <a:bodyPr anchor="ctr" anchorCtr="0">
            <a:noAutofit/>
          </a:bodyPr>
          <a:lstStyle>
            <a:lvl1pPr algn="ctr" defTabSz="914400" rtl="0" eaLnBrk="1" latinLnBrk="0" hangingPunct="1">
              <a:lnSpc>
                <a:spcPct val="110000"/>
              </a:lnSpc>
              <a:spcBef>
                <a:spcPct val="0"/>
              </a:spcBef>
              <a:buNone/>
              <a:defRPr lang="en-US" sz="2400" b="0" i="0" kern="1200" dirty="0">
                <a:solidFill>
                  <a:schemeClr val="tx1"/>
                </a:solidFill>
                <a:latin typeface="Futura Next Medium" panose="020B0602020204020303" pitchFamily="34" charset="77"/>
                <a:ea typeface="+mj-ea"/>
                <a:cs typeface="+mj-cs"/>
              </a:defRPr>
            </a:lvl1pPr>
          </a:lstStyle>
          <a:p>
            <a:r>
              <a:rPr lang="en-US"/>
              <a:t>click to edit master title style</a:t>
            </a:r>
          </a:p>
        </p:txBody>
      </p:sp>
      <p:grpSp>
        <p:nvGrpSpPr>
          <p:cNvPr id="12" name="Group 11">
            <a:extLst>
              <a:ext uri="{FF2B5EF4-FFF2-40B4-BE49-F238E27FC236}">
                <a16:creationId xmlns:a16="http://schemas.microsoft.com/office/drawing/2014/main" id="{8568F254-69AC-5D4A-AB34-8DEA892A7936}"/>
              </a:ext>
            </a:extLst>
          </p:cNvPr>
          <p:cNvGrpSpPr/>
          <p:nvPr userDrawn="1"/>
        </p:nvGrpSpPr>
        <p:grpSpPr>
          <a:xfrm>
            <a:off x="685800" y="6257314"/>
            <a:ext cx="506815" cy="226800"/>
            <a:chOff x="685800" y="6257314"/>
            <a:chExt cx="506815" cy="226800"/>
          </a:xfrm>
        </p:grpSpPr>
        <p:cxnSp>
          <p:nvCxnSpPr>
            <p:cNvPr id="13" name="Straight Connector 12">
              <a:extLst>
                <a:ext uri="{FF2B5EF4-FFF2-40B4-BE49-F238E27FC236}">
                  <a16:creationId xmlns:a16="http://schemas.microsoft.com/office/drawing/2014/main" id="{28863978-4B8B-BE46-811E-1FB04EB998B5}"/>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6DB5F01-695C-3244-9B9E-06CF1F87B0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9" name="Picture 4" descr="McDonald's Logo PNG Transparent &amp; SVG Vector - Freebie Supply">
            <a:extLst>
              <a:ext uri="{FF2B5EF4-FFF2-40B4-BE49-F238E27FC236}">
                <a16:creationId xmlns:a16="http://schemas.microsoft.com/office/drawing/2014/main" id="{1016B73E-EA5C-5442-A9E7-C2C418A93D1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951058"/>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One Column: Image Right Option 1">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2400300" cy="749808"/>
          </a:xfrm>
        </p:spPr>
        <p:txBody>
          <a:bodyPr anchor="t" anchorCtr="0"/>
          <a:lstStyle>
            <a:lvl1pPr>
              <a:defRPr sz="2400" b="0" i="0">
                <a:latin typeface="Futura Next Medium" panose="020B0602020204020303" pitchFamily="34" charset="77"/>
              </a:defRPr>
            </a:lvl1pPr>
          </a:lstStyle>
          <a:p>
            <a:r>
              <a:rPr lang="en-US" dirty="0"/>
              <a:t>Long title </a:t>
            </a:r>
            <a:br>
              <a:rPr lang="en-US" dirty="0"/>
            </a:br>
            <a:r>
              <a:rPr lang="en-US" dirty="0"/>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676400"/>
            <a:ext cx="2400300" cy="4495800"/>
          </a:xfrm>
        </p:spPr>
        <p:txBody>
          <a:bodyPr numCol="1" spcCol="384048"/>
          <a:lstStyle>
            <a:lvl1pPr>
              <a:lnSpc>
                <a:spcPct val="140000"/>
              </a:lnSpc>
              <a:spcBef>
                <a:spcPts val="400"/>
              </a:spcBef>
              <a:spcAft>
                <a:spcPts val="400"/>
              </a:spcAft>
              <a:defRPr/>
            </a:lvl1pPr>
            <a:lvl2pPr marL="6350" indent="0">
              <a:lnSpc>
                <a:spcPct val="140000"/>
              </a:lnSpc>
              <a:spcBef>
                <a:spcPts val="1000"/>
              </a:spcBef>
              <a:spcAft>
                <a:spcPts val="200"/>
              </a:spcAft>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dirty="0"/>
              <a:t>Lorem Ipsum is simply dummy text of the printing and typesetting industry.</a:t>
            </a:r>
          </a:p>
          <a:p>
            <a:pPr lvl="1"/>
            <a:r>
              <a:rPr lang="en-US" dirty="0"/>
              <a:t>Subheads set in sentence case</a:t>
            </a:r>
          </a:p>
          <a:p>
            <a:pPr marL="0" lvl="2" indent="0" algn="l" defTabSz="914400" rtl="0" eaLnBrk="1" latinLnBrk="0" hangingPunct="1">
              <a:lnSpc>
                <a:spcPct val="120000"/>
              </a:lnSpc>
              <a:spcBef>
                <a:spcPts val="800"/>
              </a:spcBef>
              <a:spcAft>
                <a:spcPts val="200"/>
              </a:spcAft>
              <a:buFont typeface="Arial" panose="020B0604020202020204" pitchFamily="34" charset="0"/>
              <a:buNone/>
              <a:tabLst/>
            </a:pPr>
            <a:r>
              <a:rPr lang="en-US" dirty="0"/>
              <a:t>Quote</a:t>
            </a:r>
          </a:p>
          <a:p>
            <a:pPr lvl="3"/>
            <a:r>
              <a:rPr lang="en-US" dirty="0"/>
              <a:t>First level bullet</a:t>
            </a:r>
          </a:p>
          <a:p>
            <a:pPr lvl="5"/>
            <a:r>
              <a:rPr lang="en-US" dirty="0"/>
              <a:t>Second level bullet</a:t>
            </a:r>
          </a:p>
          <a:p>
            <a:pPr lvl="6"/>
            <a:r>
              <a:rPr lang="en-US" dirty="0"/>
              <a:t>Numbered bullet</a:t>
            </a:r>
          </a:p>
        </p:txBody>
      </p:sp>
      <p:sp>
        <p:nvSpPr>
          <p:cNvPr id="6" name="Picture Placeholder 14">
            <a:extLst>
              <a:ext uri="{FF2B5EF4-FFF2-40B4-BE49-F238E27FC236}">
                <a16:creationId xmlns:a16="http://schemas.microsoft.com/office/drawing/2014/main" id="{AB503E08-798C-7C4D-B3B5-E2A64B09D689}"/>
              </a:ext>
            </a:extLst>
          </p:cNvPr>
          <p:cNvSpPr>
            <a:spLocks noGrp="1"/>
          </p:cNvSpPr>
          <p:nvPr>
            <p:ph type="pic" sz="quarter" idx="11" hasCustomPrompt="1"/>
          </p:nvPr>
        </p:nvSpPr>
        <p:spPr>
          <a:xfrm>
            <a:off x="3771900" y="0"/>
            <a:ext cx="8420100" cy="6858000"/>
          </a:xfrm>
          <a:prstGeom prst="rect">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grpSp>
        <p:nvGrpSpPr>
          <p:cNvPr id="12" name="Group 11">
            <a:extLst>
              <a:ext uri="{FF2B5EF4-FFF2-40B4-BE49-F238E27FC236}">
                <a16:creationId xmlns:a16="http://schemas.microsoft.com/office/drawing/2014/main" id="{4C9ADE73-4749-564A-8D42-0FD714999C5A}"/>
              </a:ext>
            </a:extLst>
          </p:cNvPr>
          <p:cNvGrpSpPr/>
          <p:nvPr userDrawn="1"/>
        </p:nvGrpSpPr>
        <p:grpSpPr>
          <a:xfrm>
            <a:off x="685800" y="6257314"/>
            <a:ext cx="506815" cy="226800"/>
            <a:chOff x="685800" y="6257314"/>
            <a:chExt cx="506815" cy="226800"/>
          </a:xfrm>
        </p:grpSpPr>
        <p:cxnSp>
          <p:nvCxnSpPr>
            <p:cNvPr id="13" name="Straight Connector 12">
              <a:extLst>
                <a:ext uri="{FF2B5EF4-FFF2-40B4-BE49-F238E27FC236}">
                  <a16:creationId xmlns:a16="http://schemas.microsoft.com/office/drawing/2014/main" id="{32977F4B-9DDD-C045-BBC7-59CC07BE9AB7}"/>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49CCB2FB-557C-7146-8B45-66EFE24B4369}"/>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0" name="Picture 9">
            <a:extLst>
              <a:ext uri="{FF2B5EF4-FFF2-40B4-BE49-F238E27FC236}">
                <a16:creationId xmlns:a16="http://schemas.microsoft.com/office/drawing/2014/main" id="{454E99F3-3771-D14F-903B-BA9A6C5DC941}"/>
              </a:ext>
            </a:extLst>
          </p:cNvPr>
          <p:cNvPicPr>
            <a:picLocks noChangeAspect="1"/>
          </p:cNvPicPr>
          <p:nvPr userDrawn="1"/>
        </p:nvPicPr>
        <p:blipFill>
          <a:blip r:embed="rId3"/>
          <a:stretch>
            <a:fillRect/>
          </a:stretch>
        </p:blipFill>
        <p:spPr>
          <a:xfrm>
            <a:off x="1280723" y="6219561"/>
            <a:ext cx="271929" cy="271929"/>
          </a:xfrm>
          <a:prstGeom prst="rect">
            <a:avLst/>
          </a:prstGeom>
        </p:spPr>
      </p:pic>
    </p:spTree>
    <p:extLst>
      <p:ext uri="{BB962C8B-B14F-4D97-AF65-F5344CB8AC3E}">
        <p14:creationId xmlns:p14="http://schemas.microsoft.com/office/powerpoint/2010/main" val="103047422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One Column: Image Right Option 1">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2B890BD-B582-ED4A-96B7-BEF5F52E0570}"/>
              </a:ext>
            </a:extLst>
          </p:cNvPr>
          <p:cNvGrpSpPr/>
          <p:nvPr userDrawn="1"/>
        </p:nvGrpSpPr>
        <p:grpSpPr>
          <a:xfrm>
            <a:off x="685800" y="6257314"/>
            <a:ext cx="801934" cy="226800"/>
            <a:chOff x="685800" y="6257314"/>
            <a:chExt cx="801934" cy="226800"/>
          </a:xfrm>
        </p:grpSpPr>
        <p:cxnSp>
          <p:nvCxnSpPr>
            <p:cNvPr id="8" name="Straight Connector 7">
              <a:extLst>
                <a:ext uri="{FF2B5EF4-FFF2-40B4-BE49-F238E27FC236}">
                  <a16:creationId xmlns:a16="http://schemas.microsoft.com/office/drawing/2014/main" id="{2FF24C7B-05D9-ED44-AEBA-3E0674D22149}"/>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Placeholder 4">
              <a:extLst>
                <a:ext uri="{FF2B5EF4-FFF2-40B4-BE49-F238E27FC236}">
                  <a16:creationId xmlns:a16="http://schemas.microsoft.com/office/drawing/2014/main" id="{9856291C-D611-9C46-B8B0-864A3907AC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278501" y="6280008"/>
              <a:ext cx="209233" cy="182730"/>
            </a:xfrm>
            <a:prstGeom prst="rect">
              <a:avLst/>
            </a:prstGeom>
          </p:spPr>
        </p:pic>
        <p:pic>
          <p:nvPicPr>
            <p:cNvPr id="11" name="Picture 10">
              <a:extLst>
                <a:ext uri="{FF2B5EF4-FFF2-40B4-BE49-F238E27FC236}">
                  <a16:creationId xmlns:a16="http://schemas.microsoft.com/office/drawing/2014/main" id="{ED900D72-6543-134B-91DE-B82D5F612A79}"/>
                </a:ext>
              </a:extLst>
            </p:cNvPr>
            <p:cNvPicPr>
              <a:picLocks noChangeAspect="1"/>
            </p:cNvPicPr>
            <p:nvPr userDrawn="1"/>
          </p:nvPicPr>
          <p:blipFill>
            <a:blip r:embed="rId4"/>
            <a:stretch>
              <a:fillRect/>
            </a:stretch>
          </p:blipFill>
          <p:spPr>
            <a:xfrm>
              <a:off x="685800" y="6257314"/>
              <a:ext cx="418708" cy="226800"/>
            </a:xfrm>
            <a:prstGeom prst="rect">
              <a:avLst/>
            </a:prstGeom>
          </p:spPr>
        </p:pic>
      </p:grpSp>
      <p:sp>
        <p:nvSpPr>
          <p:cNvPr id="6" name="Picture Placeholder 14">
            <a:extLst>
              <a:ext uri="{FF2B5EF4-FFF2-40B4-BE49-F238E27FC236}">
                <a16:creationId xmlns:a16="http://schemas.microsoft.com/office/drawing/2014/main" id="{AB503E08-798C-7C4D-B3B5-E2A64B09D689}"/>
              </a:ext>
            </a:extLst>
          </p:cNvPr>
          <p:cNvSpPr>
            <a:spLocks noGrp="1"/>
          </p:cNvSpPr>
          <p:nvPr>
            <p:ph type="pic" sz="quarter" idx="11" hasCustomPrompt="1"/>
          </p:nvPr>
        </p:nvSpPr>
        <p:spPr>
          <a:xfrm>
            <a:off x="0" y="0"/>
            <a:ext cx="12192000" cy="6858000"/>
          </a:xfrm>
          <a:prstGeom prst="rect">
            <a:avLst/>
          </a:prstGeom>
          <a:solidFill>
            <a:schemeClr val="tx2"/>
          </a:solidFill>
        </p:spPr>
        <p:txBody>
          <a:bodyPr tIns="640080" bIns="0" anchor="ctr" anchorCtr="0"/>
          <a:lstStyle>
            <a:lvl1pPr marL="0" indent="0" algn="ctr">
              <a:lnSpc>
                <a:spcPct val="110000"/>
              </a:lnSpc>
              <a:buFontTx/>
              <a:buNone/>
              <a:defRPr sz="105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2400300" cy="749808"/>
          </a:xfrm>
        </p:spPr>
        <p:txBody>
          <a:bodyPr anchor="t" anchorCtr="0"/>
          <a:lstStyle>
            <a:lvl1pPr>
              <a:defRPr sz="2400" b="0" i="0">
                <a:latin typeface="Futura Next Medium" panose="020B0602020204020303" pitchFamily="34" charset="77"/>
              </a:defRPr>
            </a:lvl1pPr>
          </a:lstStyle>
          <a:p>
            <a:r>
              <a:rPr lang="en-US" dirty="0"/>
              <a:t>Long title </a:t>
            </a:r>
            <a:br>
              <a:rPr lang="en-US" dirty="0"/>
            </a:br>
            <a:r>
              <a:rPr lang="en-US" dirty="0"/>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676400"/>
            <a:ext cx="2400300" cy="4495800"/>
          </a:xfrm>
        </p:spPr>
        <p:txBody>
          <a:bodyPr numCol="1" spcCol="384048"/>
          <a:lstStyle>
            <a:lvl1pPr>
              <a:lnSpc>
                <a:spcPct val="140000"/>
              </a:lnSpc>
              <a:spcBef>
                <a:spcPts val="400"/>
              </a:spcBef>
              <a:spcAft>
                <a:spcPts val="400"/>
              </a:spcAft>
              <a:defRPr/>
            </a:lvl1pPr>
            <a:lvl2pPr marL="6350" indent="0">
              <a:lnSpc>
                <a:spcPct val="140000"/>
              </a:lnSpc>
              <a:spcBef>
                <a:spcPts val="1000"/>
              </a:spcBef>
              <a:spcAft>
                <a:spcPts val="200"/>
              </a:spcAft>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dirty="0"/>
              <a:t>Lorem Ipsum is simply dummy text of the printing and typesetting industry.</a:t>
            </a:r>
          </a:p>
          <a:p>
            <a:pPr lvl="1"/>
            <a:r>
              <a:rPr lang="en-US" dirty="0"/>
              <a:t>Subheads set in sentence case</a:t>
            </a:r>
          </a:p>
          <a:p>
            <a:pPr marL="0" lvl="2" indent="0" algn="l" defTabSz="914400" rtl="0" eaLnBrk="1" latinLnBrk="0" hangingPunct="1">
              <a:lnSpc>
                <a:spcPct val="120000"/>
              </a:lnSpc>
              <a:spcBef>
                <a:spcPts val="800"/>
              </a:spcBef>
              <a:spcAft>
                <a:spcPts val="200"/>
              </a:spcAft>
              <a:buFont typeface="Arial" panose="020B0604020202020204" pitchFamily="34" charset="0"/>
              <a:buNone/>
              <a:tabLst/>
            </a:pPr>
            <a:r>
              <a:rPr lang="en-US" dirty="0"/>
              <a:t>Quote</a:t>
            </a:r>
          </a:p>
          <a:p>
            <a:pPr lvl="3"/>
            <a:r>
              <a:rPr lang="en-US" dirty="0"/>
              <a:t>First level bullet</a:t>
            </a:r>
          </a:p>
          <a:p>
            <a:pPr lvl="5"/>
            <a:r>
              <a:rPr lang="en-US" dirty="0"/>
              <a:t>Second level bullet</a:t>
            </a:r>
          </a:p>
          <a:p>
            <a:pPr lvl="6"/>
            <a:r>
              <a:rPr lang="en-US" dirty="0"/>
              <a:t>Numbered bullet</a:t>
            </a:r>
          </a:p>
        </p:txBody>
      </p:sp>
      <p:grpSp>
        <p:nvGrpSpPr>
          <p:cNvPr id="12" name="Group 11">
            <a:extLst>
              <a:ext uri="{FF2B5EF4-FFF2-40B4-BE49-F238E27FC236}">
                <a16:creationId xmlns:a16="http://schemas.microsoft.com/office/drawing/2014/main" id="{12F16B24-9CA1-F34A-A948-861B08A93448}"/>
              </a:ext>
            </a:extLst>
          </p:cNvPr>
          <p:cNvGrpSpPr/>
          <p:nvPr userDrawn="1"/>
        </p:nvGrpSpPr>
        <p:grpSpPr>
          <a:xfrm>
            <a:off x="685800" y="6257314"/>
            <a:ext cx="506815" cy="226800"/>
            <a:chOff x="685800" y="6257314"/>
            <a:chExt cx="506815" cy="226800"/>
          </a:xfrm>
        </p:grpSpPr>
        <p:cxnSp>
          <p:nvCxnSpPr>
            <p:cNvPr id="13" name="Straight Connector 12">
              <a:extLst>
                <a:ext uri="{FF2B5EF4-FFF2-40B4-BE49-F238E27FC236}">
                  <a16:creationId xmlns:a16="http://schemas.microsoft.com/office/drawing/2014/main" id="{734F348D-C7CB-404E-9A49-597C4004A107}"/>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40770E85-917C-E44C-A102-30DD12FB0C38}"/>
                </a:ext>
              </a:extLst>
            </p:cNvPr>
            <p:cNvPicPr>
              <a:picLocks noChangeAspect="1"/>
            </p:cNvPicPr>
            <p:nvPr userDrawn="1"/>
          </p:nvPicPr>
          <p:blipFill>
            <a:blip r:embed="rId4"/>
            <a:stretch>
              <a:fillRect/>
            </a:stretch>
          </p:blipFill>
          <p:spPr>
            <a:xfrm>
              <a:off x="685800" y="6257314"/>
              <a:ext cx="418708" cy="226800"/>
            </a:xfrm>
            <a:prstGeom prst="rect">
              <a:avLst/>
            </a:prstGeom>
          </p:spPr>
        </p:pic>
      </p:grpSp>
      <p:pic>
        <p:nvPicPr>
          <p:cNvPr id="16" name="Picture 15">
            <a:extLst>
              <a:ext uri="{FF2B5EF4-FFF2-40B4-BE49-F238E27FC236}">
                <a16:creationId xmlns:a16="http://schemas.microsoft.com/office/drawing/2014/main" id="{7EBDE41F-2415-3048-BC54-369A3570D14F}"/>
              </a:ext>
            </a:extLst>
          </p:cNvPr>
          <p:cNvPicPr>
            <a:picLocks noChangeAspect="1"/>
          </p:cNvPicPr>
          <p:nvPr userDrawn="1"/>
        </p:nvPicPr>
        <p:blipFill>
          <a:blip r:embed="rId5"/>
          <a:stretch>
            <a:fillRect/>
          </a:stretch>
        </p:blipFill>
        <p:spPr>
          <a:xfrm>
            <a:off x="1280723" y="6219561"/>
            <a:ext cx="271929" cy="271929"/>
          </a:xfrm>
          <a:prstGeom prst="rect">
            <a:avLst/>
          </a:prstGeom>
        </p:spPr>
      </p:pic>
    </p:spTree>
    <p:extLst>
      <p:ext uri="{BB962C8B-B14F-4D97-AF65-F5344CB8AC3E}">
        <p14:creationId xmlns:p14="http://schemas.microsoft.com/office/powerpoint/2010/main" val="9655664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One Column: Image Right Option 1">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AB503E08-798C-7C4D-B3B5-E2A64B09D689}"/>
              </a:ext>
            </a:extLst>
          </p:cNvPr>
          <p:cNvSpPr>
            <a:spLocks noGrp="1"/>
          </p:cNvSpPr>
          <p:nvPr>
            <p:ph type="pic" sz="quarter" idx="11" hasCustomPrompt="1"/>
          </p:nvPr>
        </p:nvSpPr>
        <p:spPr>
          <a:xfrm>
            <a:off x="0" y="0"/>
            <a:ext cx="5905500" cy="6858000"/>
          </a:xfrm>
          <a:prstGeom prst="rect">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572250" y="533400"/>
            <a:ext cx="4930902" cy="1143000"/>
          </a:xfrm>
        </p:spPr>
        <p:txBody>
          <a:bodyPr anchor="t" anchorCtr="0"/>
          <a:lstStyle>
            <a:lvl1pPr>
              <a:defRPr sz="2400" b="0" i="0">
                <a:latin typeface="Futura Next Medium" panose="020B0602020204020303" pitchFamily="34" charset="77"/>
              </a:defRPr>
            </a:lvl1pPr>
          </a:lstStyle>
          <a:p>
            <a:r>
              <a:rPr lang="en-US" dirty="0"/>
              <a:t>Long title sentence case, Lorem Ipsum has been the industry’s standard dummy text.</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572250" y="2057400"/>
            <a:ext cx="4930902" cy="4114800"/>
          </a:xfrm>
        </p:spPr>
        <p:txBody>
          <a:bodyPr numCol="1" spcCol="384048"/>
          <a:lstStyle>
            <a:lvl1pPr>
              <a:lnSpc>
                <a:spcPct val="140000"/>
              </a:lnSpc>
              <a:spcBef>
                <a:spcPts val="400"/>
              </a:spcBef>
              <a:spcAft>
                <a:spcPts val="400"/>
              </a:spcAft>
              <a:defRPr/>
            </a:lvl1pPr>
            <a:lvl2pPr marL="6350" indent="0">
              <a:lnSpc>
                <a:spcPct val="140000"/>
              </a:lnSpc>
              <a:spcBef>
                <a:spcPts val="1000"/>
              </a:spcBef>
              <a:spcAft>
                <a:spcPts val="200"/>
              </a:spcAft>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dirty="0"/>
              <a:t>Lorem Ipsum is simply dummy text of the printing and typesetting industry.</a:t>
            </a:r>
          </a:p>
          <a:p>
            <a:pPr lvl="1"/>
            <a:r>
              <a:rPr lang="en-US" dirty="0"/>
              <a:t>Subheads set in sentence case</a:t>
            </a:r>
          </a:p>
          <a:p>
            <a:pPr marL="0" lvl="2" indent="0" algn="l" defTabSz="914400" rtl="0" eaLnBrk="1" latinLnBrk="0" hangingPunct="1">
              <a:lnSpc>
                <a:spcPct val="120000"/>
              </a:lnSpc>
              <a:spcBef>
                <a:spcPts val="800"/>
              </a:spcBef>
              <a:spcAft>
                <a:spcPts val="200"/>
              </a:spcAft>
              <a:buFont typeface="Arial" panose="020B0604020202020204" pitchFamily="34" charset="0"/>
              <a:buNone/>
              <a:tabLst/>
            </a:pPr>
            <a:r>
              <a:rPr lang="en-US" dirty="0"/>
              <a:t>Quote</a:t>
            </a:r>
          </a:p>
          <a:p>
            <a:pPr lvl="3"/>
            <a:r>
              <a:rPr lang="en-US" dirty="0"/>
              <a:t>First level bullet</a:t>
            </a:r>
          </a:p>
          <a:p>
            <a:pPr lvl="5"/>
            <a:r>
              <a:rPr lang="en-US" dirty="0"/>
              <a:t>Second level bullet</a:t>
            </a:r>
          </a:p>
          <a:p>
            <a:pPr lvl="6"/>
            <a:r>
              <a:rPr lang="en-US" dirty="0"/>
              <a:t>Numbered bullet</a:t>
            </a:r>
          </a:p>
          <a:p>
            <a:pPr lvl="0"/>
            <a:r>
              <a:rPr lang="en-US" dirty="0"/>
              <a:t>It has survived not only five centuries, but also the leap into electronic typesetting, remaining essentially unchanged.</a:t>
            </a:r>
          </a:p>
        </p:txBody>
      </p:sp>
      <p:grpSp>
        <p:nvGrpSpPr>
          <p:cNvPr id="12" name="Group 11">
            <a:extLst>
              <a:ext uri="{FF2B5EF4-FFF2-40B4-BE49-F238E27FC236}">
                <a16:creationId xmlns:a16="http://schemas.microsoft.com/office/drawing/2014/main" id="{ABB50687-5A21-F84A-BBCF-4051200CB61D}"/>
              </a:ext>
            </a:extLst>
          </p:cNvPr>
          <p:cNvGrpSpPr/>
          <p:nvPr userDrawn="1"/>
        </p:nvGrpSpPr>
        <p:grpSpPr>
          <a:xfrm>
            <a:off x="685800" y="6257314"/>
            <a:ext cx="506815" cy="226800"/>
            <a:chOff x="685800" y="6257314"/>
            <a:chExt cx="506815" cy="226800"/>
          </a:xfrm>
        </p:grpSpPr>
        <p:cxnSp>
          <p:nvCxnSpPr>
            <p:cNvPr id="13" name="Straight Connector 12">
              <a:extLst>
                <a:ext uri="{FF2B5EF4-FFF2-40B4-BE49-F238E27FC236}">
                  <a16:creationId xmlns:a16="http://schemas.microsoft.com/office/drawing/2014/main" id="{713986E4-50B1-1644-88B1-9A3546BADE7D}"/>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77AA4833-7A9C-7F49-B085-F748A13190F4}"/>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0" name="Picture 9">
            <a:extLst>
              <a:ext uri="{FF2B5EF4-FFF2-40B4-BE49-F238E27FC236}">
                <a16:creationId xmlns:a16="http://schemas.microsoft.com/office/drawing/2014/main" id="{D54C4548-8F33-1A43-A5FD-BE170B362D1D}"/>
              </a:ext>
            </a:extLst>
          </p:cNvPr>
          <p:cNvPicPr>
            <a:picLocks noChangeAspect="1"/>
          </p:cNvPicPr>
          <p:nvPr userDrawn="1"/>
        </p:nvPicPr>
        <p:blipFill>
          <a:blip r:embed="rId3"/>
          <a:stretch>
            <a:fillRect/>
          </a:stretch>
        </p:blipFill>
        <p:spPr>
          <a:xfrm>
            <a:off x="1280723" y="6219561"/>
            <a:ext cx="271929" cy="271929"/>
          </a:xfrm>
          <a:prstGeom prst="rect">
            <a:avLst/>
          </a:prstGeom>
        </p:spPr>
      </p:pic>
    </p:spTree>
    <p:extLst>
      <p:ext uri="{BB962C8B-B14F-4D97-AF65-F5344CB8AC3E}">
        <p14:creationId xmlns:p14="http://schemas.microsoft.com/office/powerpoint/2010/main" val="169056966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_One Column: Image Right Option 1">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AB503E08-798C-7C4D-B3B5-E2A64B09D689}"/>
              </a:ext>
            </a:extLst>
          </p:cNvPr>
          <p:cNvSpPr>
            <a:spLocks noGrp="1"/>
          </p:cNvSpPr>
          <p:nvPr>
            <p:ph type="pic" sz="quarter" idx="11" hasCustomPrompt="1"/>
          </p:nvPr>
        </p:nvSpPr>
        <p:spPr>
          <a:xfrm>
            <a:off x="6286500" y="0"/>
            <a:ext cx="5905500" cy="6858000"/>
          </a:xfrm>
          <a:prstGeom prst="rect">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4930902" cy="1143000"/>
          </a:xfrm>
        </p:spPr>
        <p:txBody>
          <a:bodyPr anchor="t" anchorCtr="0"/>
          <a:lstStyle>
            <a:lvl1pPr>
              <a:defRPr sz="2400" b="0" i="0">
                <a:latin typeface="Futura Next Medium" panose="020B0602020204020303" pitchFamily="34" charset="77"/>
              </a:defRPr>
            </a:lvl1pPr>
          </a:lstStyle>
          <a:p>
            <a:r>
              <a:rPr lang="en-US" dirty="0"/>
              <a:t>Long title sentence case, Lorem Ipsum has been the industry’s standard dummy text.</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2057400"/>
            <a:ext cx="4930902" cy="4114800"/>
          </a:xfrm>
        </p:spPr>
        <p:txBody>
          <a:bodyPr numCol="1" spcCol="384048"/>
          <a:lstStyle>
            <a:lvl1pPr>
              <a:lnSpc>
                <a:spcPct val="140000"/>
              </a:lnSpc>
              <a:spcBef>
                <a:spcPts val="400"/>
              </a:spcBef>
              <a:spcAft>
                <a:spcPts val="400"/>
              </a:spcAft>
              <a:defRPr/>
            </a:lvl1pPr>
            <a:lvl2pPr marL="6350" indent="0">
              <a:lnSpc>
                <a:spcPct val="140000"/>
              </a:lnSpc>
              <a:spcBef>
                <a:spcPts val="1000"/>
              </a:spcBef>
              <a:spcAft>
                <a:spcPts val="200"/>
              </a:spcAft>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dirty="0"/>
              <a:t>Lorem Ipsum is simply dummy text of the printing and typesetting industry.</a:t>
            </a:r>
          </a:p>
          <a:p>
            <a:pPr lvl="1"/>
            <a:r>
              <a:rPr lang="en-US" dirty="0"/>
              <a:t>Subheads set in sentence case</a:t>
            </a:r>
          </a:p>
          <a:p>
            <a:pPr marL="0" lvl="2" indent="0" algn="l" defTabSz="914400" rtl="0" eaLnBrk="1" latinLnBrk="0" hangingPunct="1">
              <a:lnSpc>
                <a:spcPct val="120000"/>
              </a:lnSpc>
              <a:spcBef>
                <a:spcPts val="800"/>
              </a:spcBef>
              <a:spcAft>
                <a:spcPts val="200"/>
              </a:spcAft>
              <a:buFont typeface="Arial" panose="020B0604020202020204" pitchFamily="34" charset="0"/>
              <a:buNone/>
              <a:tabLst/>
            </a:pPr>
            <a:r>
              <a:rPr lang="en-US" dirty="0"/>
              <a:t>Quote</a:t>
            </a:r>
          </a:p>
          <a:p>
            <a:pPr lvl="3"/>
            <a:r>
              <a:rPr lang="en-US" dirty="0"/>
              <a:t>First level bullet</a:t>
            </a:r>
          </a:p>
          <a:p>
            <a:pPr lvl="5"/>
            <a:r>
              <a:rPr lang="en-US" dirty="0"/>
              <a:t>Second level bullet</a:t>
            </a:r>
          </a:p>
          <a:p>
            <a:pPr lvl="6"/>
            <a:r>
              <a:rPr lang="en-US" dirty="0"/>
              <a:t>Numbered bullet</a:t>
            </a:r>
          </a:p>
          <a:p>
            <a:pPr lvl="0"/>
            <a:r>
              <a:rPr lang="en-US" dirty="0"/>
              <a:t>It has survived not only five centuries, but also the leap into electronic typesetting, remaining essentially unchanged.</a:t>
            </a:r>
          </a:p>
        </p:txBody>
      </p:sp>
      <p:grpSp>
        <p:nvGrpSpPr>
          <p:cNvPr id="12" name="Group 11">
            <a:extLst>
              <a:ext uri="{FF2B5EF4-FFF2-40B4-BE49-F238E27FC236}">
                <a16:creationId xmlns:a16="http://schemas.microsoft.com/office/drawing/2014/main" id="{7ED34C66-92DF-B747-88ED-2FA59E42F43C}"/>
              </a:ext>
            </a:extLst>
          </p:cNvPr>
          <p:cNvGrpSpPr/>
          <p:nvPr userDrawn="1"/>
        </p:nvGrpSpPr>
        <p:grpSpPr>
          <a:xfrm>
            <a:off x="685800" y="6257314"/>
            <a:ext cx="506815" cy="226800"/>
            <a:chOff x="685800" y="6257314"/>
            <a:chExt cx="506815" cy="226800"/>
          </a:xfrm>
        </p:grpSpPr>
        <p:cxnSp>
          <p:nvCxnSpPr>
            <p:cNvPr id="13" name="Straight Connector 12">
              <a:extLst>
                <a:ext uri="{FF2B5EF4-FFF2-40B4-BE49-F238E27FC236}">
                  <a16:creationId xmlns:a16="http://schemas.microsoft.com/office/drawing/2014/main" id="{BFF4FC7D-F162-304D-A478-40F670CABC85}"/>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E4677569-5F48-AE49-8A72-B1B4784C2082}"/>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0" name="Picture 9">
            <a:extLst>
              <a:ext uri="{FF2B5EF4-FFF2-40B4-BE49-F238E27FC236}">
                <a16:creationId xmlns:a16="http://schemas.microsoft.com/office/drawing/2014/main" id="{63D17CB5-80B8-5A49-ADDC-E1D5EEB7D3A4}"/>
              </a:ext>
            </a:extLst>
          </p:cNvPr>
          <p:cNvPicPr>
            <a:picLocks noChangeAspect="1"/>
          </p:cNvPicPr>
          <p:nvPr userDrawn="1"/>
        </p:nvPicPr>
        <p:blipFill>
          <a:blip r:embed="rId3"/>
          <a:stretch>
            <a:fillRect/>
          </a:stretch>
        </p:blipFill>
        <p:spPr>
          <a:xfrm>
            <a:off x="1280723" y="6219561"/>
            <a:ext cx="271929" cy="271929"/>
          </a:xfrm>
          <a:prstGeom prst="rect">
            <a:avLst/>
          </a:prstGeom>
        </p:spPr>
      </p:pic>
    </p:spTree>
    <p:extLst>
      <p:ext uri="{BB962C8B-B14F-4D97-AF65-F5344CB8AC3E}">
        <p14:creationId xmlns:p14="http://schemas.microsoft.com/office/powerpoint/2010/main" val="65224958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6_One Column: Image Right Option 1">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572250" y="533400"/>
            <a:ext cx="4930902" cy="1143000"/>
          </a:xfrm>
        </p:spPr>
        <p:txBody>
          <a:bodyPr anchor="t" anchorCtr="0"/>
          <a:lstStyle>
            <a:lvl1pPr>
              <a:defRPr sz="2400" b="0" i="0">
                <a:latin typeface="Futura Next Medium" panose="020B0602020204020303" pitchFamily="34" charset="77"/>
              </a:defRPr>
            </a:lvl1pPr>
          </a:lstStyle>
          <a:p>
            <a:r>
              <a:rPr lang="en-US" dirty="0"/>
              <a:t>Long title sentence case, Lorem Ipsum has been the industry’s standard dummy text.</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572250" y="2057400"/>
            <a:ext cx="4930902" cy="4114800"/>
          </a:xfrm>
        </p:spPr>
        <p:txBody>
          <a:bodyPr numCol="1" spcCol="384048"/>
          <a:lstStyle>
            <a:lvl1pPr>
              <a:lnSpc>
                <a:spcPct val="140000"/>
              </a:lnSpc>
              <a:spcBef>
                <a:spcPts val="400"/>
              </a:spcBef>
              <a:spcAft>
                <a:spcPts val="400"/>
              </a:spcAft>
              <a:defRPr/>
            </a:lvl1pPr>
            <a:lvl2pPr marL="6350" indent="0">
              <a:lnSpc>
                <a:spcPct val="140000"/>
              </a:lnSpc>
              <a:spcBef>
                <a:spcPts val="1000"/>
              </a:spcBef>
              <a:spcAft>
                <a:spcPts val="200"/>
              </a:spcAft>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dirty="0"/>
              <a:t>Lorem Ipsum is simply dummy text of the printing and typesetting industry.</a:t>
            </a:r>
          </a:p>
          <a:p>
            <a:pPr lvl="1"/>
            <a:r>
              <a:rPr lang="en-US" dirty="0"/>
              <a:t>Subheads set in sentence case</a:t>
            </a:r>
          </a:p>
          <a:p>
            <a:pPr marL="0" lvl="2" indent="0" algn="l" defTabSz="914400" rtl="0" eaLnBrk="1" latinLnBrk="0" hangingPunct="1">
              <a:lnSpc>
                <a:spcPct val="120000"/>
              </a:lnSpc>
              <a:spcBef>
                <a:spcPts val="800"/>
              </a:spcBef>
              <a:spcAft>
                <a:spcPts val="200"/>
              </a:spcAft>
              <a:buFont typeface="Arial" panose="020B0604020202020204" pitchFamily="34" charset="0"/>
              <a:buNone/>
              <a:tabLst/>
            </a:pPr>
            <a:r>
              <a:rPr lang="en-US" dirty="0"/>
              <a:t>Quote</a:t>
            </a:r>
          </a:p>
          <a:p>
            <a:pPr lvl="3"/>
            <a:r>
              <a:rPr lang="en-US" dirty="0"/>
              <a:t>First level bullet</a:t>
            </a:r>
          </a:p>
          <a:p>
            <a:pPr lvl="5"/>
            <a:r>
              <a:rPr lang="en-US" dirty="0"/>
              <a:t>Second level bullet</a:t>
            </a:r>
          </a:p>
          <a:p>
            <a:pPr lvl="6"/>
            <a:r>
              <a:rPr lang="en-US" dirty="0"/>
              <a:t>Numbered bullet</a:t>
            </a:r>
          </a:p>
          <a:p>
            <a:pPr lvl="0"/>
            <a:r>
              <a:rPr lang="en-US" dirty="0"/>
              <a:t>It has survived not only five centuries, but also the leap into electronic typesetting, remaining essentially unchanged.</a:t>
            </a:r>
          </a:p>
        </p:txBody>
      </p:sp>
      <p:sp>
        <p:nvSpPr>
          <p:cNvPr id="7" name="Picture Placeholder 14">
            <a:extLst>
              <a:ext uri="{FF2B5EF4-FFF2-40B4-BE49-F238E27FC236}">
                <a16:creationId xmlns:a16="http://schemas.microsoft.com/office/drawing/2014/main" id="{C26824F8-B9A0-0D4D-AA24-61903E927A40}"/>
              </a:ext>
            </a:extLst>
          </p:cNvPr>
          <p:cNvSpPr>
            <a:spLocks noGrp="1"/>
          </p:cNvSpPr>
          <p:nvPr>
            <p:ph type="pic" sz="quarter" idx="17" hasCustomPrompt="1"/>
          </p:nvPr>
        </p:nvSpPr>
        <p:spPr>
          <a:xfrm>
            <a:off x="0" y="0"/>
            <a:ext cx="5910073" cy="6858000"/>
          </a:xfrm>
          <a:custGeom>
            <a:avLst/>
            <a:gdLst>
              <a:gd name="connsiteX0" fmla="*/ 0 w 5910073"/>
              <a:gd name="connsiteY0" fmla="*/ 0 h 6858000"/>
              <a:gd name="connsiteX1" fmla="*/ 5405049 w 5910073"/>
              <a:gd name="connsiteY1" fmla="*/ 0 h 6858000"/>
              <a:gd name="connsiteX2" fmla="*/ 5500177 w 5910073"/>
              <a:gd name="connsiteY2" fmla="*/ 330085 h 6858000"/>
              <a:gd name="connsiteX3" fmla="*/ 5910073 w 5910073"/>
              <a:gd name="connsiteY3" fmla="*/ 3428999 h 6858000"/>
              <a:gd name="connsiteX4" fmla="*/ 5500179 w 5910073"/>
              <a:gd name="connsiteY4" fmla="*/ 6527913 h 6858000"/>
              <a:gd name="connsiteX5" fmla="*/ 5405049 w 5910073"/>
              <a:gd name="connsiteY5" fmla="*/ 6858000 h 6858000"/>
              <a:gd name="connsiteX6" fmla="*/ 0 w 59100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3" h="6858000">
                <a:moveTo>
                  <a:pt x="0" y="0"/>
                </a:moveTo>
                <a:lnTo>
                  <a:pt x="5405049" y="0"/>
                </a:lnTo>
                <a:lnTo>
                  <a:pt x="5500177" y="330085"/>
                </a:lnTo>
                <a:cubicBezTo>
                  <a:pt x="5767461" y="1317794"/>
                  <a:pt x="5910073" y="2356742"/>
                  <a:pt x="5910073" y="3428999"/>
                </a:cubicBezTo>
                <a:cubicBezTo>
                  <a:pt x="5910073" y="4501256"/>
                  <a:pt x="5767463" y="5540205"/>
                  <a:pt x="5500179" y="6527913"/>
                </a:cubicBezTo>
                <a:lnTo>
                  <a:pt x="5405049" y="6858000"/>
                </a:lnTo>
                <a:lnTo>
                  <a:pt x="0" y="6858000"/>
                </a:lnTo>
                <a:close/>
              </a:path>
            </a:pathLst>
          </a:custGeom>
          <a:solidFill>
            <a:schemeClr val="tx2"/>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grpSp>
        <p:nvGrpSpPr>
          <p:cNvPr id="12" name="Group 11">
            <a:extLst>
              <a:ext uri="{FF2B5EF4-FFF2-40B4-BE49-F238E27FC236}">
                <a16:creationId xmlns:a16="http://schemas.microsoft.com/office/drawing/2014/main" id="{51F52D79-A325-DF4E-8B53-9AC0AF7CB3DF}"/>
              </a:ext>
            </a:extLst>
          </p:cNvPr>
          <p:cNvGrpSpPr/>
          <p:nvPr userDrawn="1"/>
        </p:nvGrpSpPr>
        <p:grpSpPr>
          <a:xfrm>
            <a:off x="685800" y="6257314"/>
            <a:ext cx="506815" cy="226800"/>
            <a:chOff x="685800" y="6257314"/>
            <a:chExt cx="506815" cy="226800"/>
          </a:xfrm>
        </p:grpSpPr>
        <p:cxnSp>
          <p:nvCxnSpPr>
            <p:cNvPr id="13" name="Straight Connector 12">
              <a:extLst>
                <a:ext uri="{FF2B5EF4-FFF2-40B4-BE49-F238E27FC236}">
                  <a16:creationId xmlns:a16="http://schemas.microsoft.com/office/drawing/2014/main" id="{0C732BB3-1E2E-1641-B765-9B6CC5F8A6F5}"/>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6FF799A5-D4AD-9E4E-B8C9-2134F5A985F5}"/>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0" name="Picture 9">
            <a:extLst>
              <a:ext uri="{FF2B5EF4-FFF2-40B4-BE49-F238E27FC236}">
                <a16:creationId xmlns:a16="http://schemas.microsoft.com/office/drawing/2014/main" id="{BAC451C3-0157-8841-94BA-33A8B9A54922}"/>
              </a:ext>
            </a:extLst>
          </p:cNvPr>
          <p:cNvPicPr>
            <a:picLocks noChangeAspect="1"/>
          </p:cNvPicPr>
          <p:nvPr userDrawn="1"/>
        </p:nvPicPr>
        <p:blipFill>
          <a:blip r:embed="rId3"/>
          <a:stretch>
            <a:fillRect/>
          </a:stretch>
        </p:blipFill>
        <p:spPr>
          <a:xfrm>
            <a:off x="1280723" y="6219561"/>
            <a:ext cx="271929" cy="271929"/>
          </a:xfrm>
          <a:prstGeom prst="rect">
            <a:avLst/>
          </a:prstGeom>
        </p:spPr>
      </p:pic>
    </p:spTree>
    <p:extLst>
      <p:ext uri="{BB962C8B-B14F-4D97-AF65-F5344CB8AC3E}">
        <p14:creationId xmlns:p14="http://schemas.microsoft.com/office/powerpoint/2010/main" val="140719538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7_One Column: Image Right Option 1">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4930902" cy="1143000"/>
          </a:xfrm>
        </p:spPr>
        <p:txBody>
          <a:bodyPr anchor="t" anchorCtr="0"/>
          <a:lstStyle>
            <a:lvl1pPr>
              <a:defRPr sz="2400" b="0" i="0">
                <a:latin typeface="Futura Next Medium" panose="020B0602020204020303" pitchFamily="34" charset="77"/>
              </a:defRPr>
            </a:lvl1pPr>
          </a:lstStyle>
          <a:p>
            <a:r>
              <a:rPr lang="en-US" dirty="0"/>
              <a:t>Long title sentence case, Lorem Ipsum has been the industry’s standard dummy text.</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2057400"/>
            <a:ext cx="4930902" cy="4114800"/>
          </a:xfrm>
        </p:spPr>
        <p:txBody>
          <a:bodyPr numCol="1" spcCol="384048"/>
          <a:lstStyle>
            <a:lvl1pPr>
              <a:lnSpc>
                <a:spcPct val="140000"/>
              </a:lnSpc>
              <a:spcBef>
                <a:spcPts val="400"/>
              </a:spcBef>
              <a:spcAft>
                <a:spcPts val="400"/>
              </a:spcAft>
              <a:defRPr/>
            </a:lvl1pPr>
            <a:lvl2pPr marL="6350" indent="0">
              <a:lnSpc>
                <a:spcPct val="140000"/>
              </a:lnSpc>
              <a:spcBef>
                <a:spcPts val="1000"/>
              </a:spcBef>
              <a:spcAft>
                <a:spcPts val="200"/>
              </a:spcAft>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dirty="0"/>
              <a:t>Lorem Ipsum is simply dummy text of the printing and typesetting industry.</a:t>
            </a:r>
          </a:p>
          <a:p>
            <a:pPr lvl="1"/>
            <a:r>
              <a:rPr lang="en-US" dirty="0"/>
              <a:t>Subheads set in sentence case</a:t>
            </a:r>
          </a:p>
          <a:p>
            <a:pPr marL="0" lvl="2" indent="0" algn="l" defTabSz="914400" rtl="0" eaLnBrk="1" latinLnBrk="0" hangingPunct="1">
              <a:lnSpc>
                <a:spcPct val="120000"/>
              </a:lnSpc>
              <a:spcBef>
                <a:spcPts val="800"/>
              </a:spcBef>
              <a:spcAft>
                <a:spcPts val="200"/>
              </a:spcAft>
              <a:buFont typeface="Arial" panose="020B0604020202020204" pitchFamily="34" charset="0"/>
              <a:buNone/>
              <a:tabLst/>
            </a:pPr>
            <a:r>
              <a:rPr lang="en-US" dirty="0"/>
              <a:t>Quote</a:t>
            </a:r>
          </a:p>
          <a:p>
            <a:pPr lvl="3"/>
            <a:r>
              <a:rPr lang="en-US" dirty="0"/>
              <a:t>First level bullet</a:t>
            </a:r>
          </a:p>
          <a:p>
            <a:pPr lvl="5"/>
            <a:r>
              <a:rPr lang="en-US" dirty="0"/>
              <a:t>Second level bullet</a:t>
            </a:r>
          </a:p>
          <a:p>
            <a:pPr lvl="6"/>
            <a:r>
              <a:rPr lang="en-US" dirty="0"/>
              <a:t>Numbered bullet</a:t>
            </a:r>
          </a:p>
          <a:p>
            <a:pPr lvl="0"/>
            <a:r>
              <a:rPr lang="en-US" dirty="0"/>
              <a:t>It has survived not only five centuries, but also the leap into electronic typesetting, remaining essentially unchanged.</a:t>
            </a:r>
          </a:p>
        </p:txBody>
      </p:sp>
      <p:sp>
        <p:nvSpPr>
          <p:cNvPr id="7" name="Picture Placeholder 12">
            <a:extLst>
              <a:ext uri="{FF2B5EF4-FFF2-40B4-BE49-F238E27FC236}">
                <a16:creationId xmlns:a16="http://schemas.microsoft.com/office/drawing/2014/main" id="{52B8BC59-4F84-0F47-9B06-6AFA5A7F5780}"/>
              </a:ext>
            </a:extLst>
          </p:cNvPr>
          <p:cNvSpPr>
            <a:spLocks noGrp="1"/>
          </p:cNvSpPr>
          <p:nvPr>
            <p:ph type="pic" sz="quarter" idx="14" hasCustomPrompt="1"/>
          </p:nvPr>
        </p:nvSpPr>
        <p:spPr>
          <a:xfrm>
            <a:off x="6281928" y="0"/>
            <a:ext cx="5910072" cy="6858000"/>
          </a:xfrm>
          <a:custGeom>
            <a:avLst/>
            <a:gdLst>
              <a:gd name="connsiteX0" fmla="*/ 516790 w 5910072"/>
              <a:gd name="connsiteY0" fmla="*/ 0 h 6858000"/>
              <a:gd name="connsiteX1" fmla="*/ 5910072 w 5910072"/>
              <a:gd name="connsiteY1" fmla="*/ 0 h 6858000"/>
              <a:gd name="connsiteX2" fmla="*/ 5910072 w 5910072"/>
              <a:gd name="connsiteY2" fmla="*/ 6858000 h 6858000"/>
              <a:gd name="connsiteX3" fmla="*/ 516790 w 5910072"/>
              <a:gd name="connsiteY3" fmla="*/ 6858000 h 6858000"/>
              <a:gd name="connsiteX4" fmla="*/ 364310 w 5910072"/>
              <a:gd name="connsiteY4" fmla="*/ 6321024 h 6858000"/>
              <a:gd name="connsiteX5" fmla="*/ 0 w 5910072"/>
              <a:gd name="connsiteY5" fmla="*/ 3429000 h 6858000"/>
              <a:gd name="connsiteX6" fmla="*/ 364311 w 5910072"/>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2" h="6858000">
                <a:moveTo>
                  <a:pt x="516790" y="0"/>
                </a:moveTo>
                <a:lnTo>
                  <a:pt x="5910072" y="0"/>
                </a:lnTo>
                <a:lnTo>
                  <a:pt x="5910072"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tx2"/>
          </a:solidFill>
        </p:spPr>
        <p:txBody>
          <a:bodyPr wrap="square" lIns="0" tIns="0" rIns="0" bIns="731520" anchor="ctr" anchorCtr="0">
            <a:noAutofit/>
          </a:bodyPr>
          <a:lstStyle>
            <a:lvl1pPr marL="0" indent="0" algn="ctr">
              <a:buFontTx/>
              <a:buNone/>
              <a:defRPr sz="1000" b="0" i="0">
                <a:latin typeface="Futura Next Medium" panose="020B0602020204020303" pitchFamily="34" charset="77"/>
                <a:cs typeface="Arial" panose="020B0604020202020204" pitchFamily="34" charset="0"/>
              </a:defRPr>
            </a:lvl1pPr>
          </a:lstStyle>
          <a:p>
            <a:r>
              <a:rPr lang="en-US" dirty="0"/>
              <a:t>Drag and drop image or click icon to add</a:t>
            </a:r>
          </a:p>
        </p:txBody>
      </p:sp>
      <p:grpSp>
        <p:nvGrpSpPr>
          <p:cNvPr id="12" name="Group 11">
            <a:extLst>
              <a:ext uri="{FF2B5EF4-FFF2-40B4-BE49-F238E27FC236}">
                <a16:creationId xmlns:a16="http://schemas.microsoft.com/office/drawing/2014/main" id="{5F9877D2-54D0-A143-BFD8-78496642FFDD}"/>
              </a:ext>
            </a:extLst>
          </p:cNvPr>
          <p:cNvGrpSpPr/>
          <p:nvPr userDrawn="1"/>
        </p:nvGrpSpPr>
        <p:grpSpPr>
          <a:xfrm>
            <a:off x="685800" y="6257314"/>
            <a:ext cx="506815" cy="226800"/>
            <a:chOff x="685800" y="6257314"/>
            <a:chExt cx="506815" cy="226800"/>
          </a:xfrm>
        </p:grpSpPr>
        <p:cxnSp>
          <p:nvCxnSpPr>
            <p:cNvPr id="13" name="Straight Connector 12">
              <a:extLst>
                <a:ext uri="{FF2B5EF4-FFF2-40B4-BE49-F238E27FC236}">
                  <a16:creationId xmlns:a16="http://schemas.microsoft.com/office/drawing/2014/main" id="{B9888F2E-AF3E-E340-9146-8EE62298BC9F}"/>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EF61602-5A40-E849-99A9-4FFBAF95206D}"/>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0" name="Picture 9">
            <a:extLst>
              <a:ext uri="{FF2B5EF4-FFF2-40B4-BE49-F238E27FC236}">
                <a16:creationId xmlns:a16="http://schemas.microsoft.com/office/drawing/2014/main" id="{C7B78A42-491E-6B42-8ED8-21306B9DB350}"/>
              </a:ext>
            </a:extLst>
          </p:cNvPr>
          <p:cNvPicPr>
            <a:picLocks noChangeAspect="1"/>
          </p:cNvPicPr>
          <p:nvPr userDrawn="1"/>
        </p:nvPicPr>
        <p:blipFill>
          <a:blip r:embed="rId3"/>
          <a:stretch>
            <a:fillRect/>
          </a:stretch>
        </p:blipFill>
        <p:spPr>
          <a:xfrm>
            <a:off x="1280723" y="6219561"/>
            <a:ext cx="271929" cy="271929"/>
          </a:xfrm>
          <a:prstGeom prst="rect">
            <a:avLst/>
          </a:prstGeom>
        </p:spPr>
      </p:pic>
    </p:spTree>
    <p:extLst>
      <p:ext uri="{BB962C8B-B14F-4D97-AF65-F5344CB8AC3E}">
        <p14:creationId xmlns:p14="http://schemas.microsoft.com/office/powerpoint/2010/main" val="170642926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Layout w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7" name="Subtitle 2">
            <a:extLst>
              <a:ext uri="{FF2B5EF4-FFF2-40B4-BE49-F238E27FC236}">
                <a16:creationId xmlns:a16="http://schemas.microsoft.com/office/drawing/2014/main" id="{38C71227-0CD2-0F48-AD02-C8C09BABE6F5}"/>
              </a:ext>
            </a:extLst>
          </p:cNvPr>
          <p:cNvSpPr>
            <a:spLocks noGrp="1"/>
          </p:cNvSpPr>
          <p:nvPr>
            <p:ph type="subTitle" idx="11" hasCustomPrompt="1"/>
          </p:nvPr>
        </p:nvSpPr>
        <p:spPr>
          <a:xfrm>
            <a:off x="685800" y="1632231"/>
            <a:ext cx="10817352" cy="254813"/>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lang="en-US" sz="1400" b="1" i="0" kern="1200" spc="50" baseline="0" dirty="0">
                <a:solidFill>
                  <a:schemeClr val="accent2"/>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6350" lvl="1" indent="0" algn="l" defTabSz="914400" rtl="0" eaLnBrk="1" latinLnBrk="0" hangingPunct="1">
              <a:lnSpc>
                <a:spcPct val="130000"/>
              </a:lnSpc>
              <a:spcBef>
                <a:spcPts val="1600"/>
              </a:spcBef>
              <a:buFont typeface="Arial" panose="020B0604020202020204" pitchFamily="34" charset="0"/>
              <a:buNone/>
              <a:tabLst/>
            </a:pPr>
            <a:r>
              <a:rPr lang="en-US" dirty="0"/>
              <a:t>Subheads set in sentence case</a:t>
            </a:r>
          </a:p>
        </p:txBody>
      </p:sp>
      <p:sp>
        <p:nvSpPr>
          <p:cNvPr id="6" name="Text Placeholder 8">
            <a:extLst>
              <a:ext uri="{FF2B5EF4-FFF2-40B4-BE49-F238E27FC236}">
                <a16:creationId xmlns:a16="http://schemas.microsoft.com/office/drawing/2014/main" id="{867EB5DF-642D-B74F-9747-A9AD2C5F38DB}"/>
              </a:ext>
            </a:extLst>
          </p:cNvPr>
          <p:cNvSpPr>
            <a:spLocks noGrp="1"/>
          </p:cNvSpPr>
          <p:nvPr>
            <p:ph type="body" sz="quarter" idx="10" hasCustomPrompt="1"/>
          </p:nvPr>
        </p:nvSpPr>
        <p:spPr>
          <a:xfrm>
            <a:off x="685800" y="2057400"/>
            <a:ext cx="10817352" cy="4114800"/>
          </a:xfrm>
        </p:spPr>
        <p:txBody>
          <a:bodyPr numCol="2" spcCol="384048"/>
          <a:lstStyle>
            <a:lvl1pPr marL="0" marR="0" indent="0" algn="l" defTabSz="914400" rtl="0" eaLnBrk="1" fontAlgn="auto" latinLnBrk="0" hangingPunct="1">
              <a:lnSpc>
                <a:spcPct val="140000"/>
              </a:lnSpc>
              <a:spcBef>
                <a:spcPts val="400"/>
              </a:spcBef>
              <a:spcAft>
                <a:spcPts val="400"/>
              </a:spcAft>
              <a:buClrTx/>
              <a:buSzTx/>
              <a:buFontTx/>
              <a:buNone/>
              <a:tabLst/>
              <a:defRPr/>
            </a:lvl1pPr>
            <a:lvl2pPr marL="6350" indent="0">
              <a:lnSpc>
                <a:spcPct val="140000"/>
              </a:lnSpc>
              <a:spcBef>
                <a:spcPts val="1000"/>
              </a:spcBef>
              <a:spcAft>
                <a:spcPts val="200"/>
              </a:spcAft>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marL="0" lvl="2" indent="0" algn="l" defTabSz="914400" rtl="0" eaLnBrk="1" latinLnBrk="0" hangingPunct="1">
              <a:lnSpc>
                <a:spcPct val="120000"/>
              </a:lnSpc>
              <a:spcBef>
                <a:spcPts val="800"/>
              </a:spcBef>
              <a:spcAft>
                <a:spcPts val="200"/>
              </a:spcAft>
              <a:buFont typeface="Arial" panose="020B0604020202020204" pitchFamily="34" charset="0"/>
              <a:buNone/>
              <a:tabLst/>
            </a:pPr>
            <a:r>
              <a:rPr lang="en-US" dirty="0"/>
              <a:t>Quote</a:t>
            </a:r>
          </a:p>
          <a:p>
            <a:pPr lvl="3"/>
            <a:r>
              <a:rPr lang="en-US" dirty="0"/>
              <a:t>First level bullet</a:t>
            </a:r>
          </a:p>
          <a:p>
            <a:pPr lvl="5"/>
            <a:r>
              <a:rPr lang="en-US" dirty="0"/>
              <a:t>Second level bullet</a:t>
            </a:r>
          </a:p>
          <a:p>
            <a:pPr lvl="6"/>
            <a:r>
              <a:rPr lang="en-US" dirty="0"/>
              <a:t>Numbered bullet</a:t>
            </a:r>
          </a:p>
          <a:p>
            <a:pPr lvl="0"/>
            <a:r>
              <a:rPr lang="en-US" dirty="0"/>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p:txBody>
      </p:sp>
      <p:grpSp>
        <p:nvGrpSpPr>
          <p:cNvPr id="12" name="Group 11">
            <a:extLst>
              <a:ext uri="{FF2B5EF4-FFF2-40B4-BE49-F238E27FC236}">
                <a16:creationId xmlns:a16="http://schemas.microsoft.com/office/drawing/2014/main" id="{4621D387-03B8-EE4D-AECC-87475E8A3AFE}"/>
              </a:ext>
            </a:extLst>
          </p:cNvPr>
          <p:cNvGrpSpPr/>
          <p:nvPr userDrawn="1"/>
        </p:nvGrpSpPr>
        <p:grpSpPr>
          <a:xfrm>
            <a:off x="685800" y="6257314"/>
            <a:ext cx="506815" cy="226800"/>
            <a:chOff x="685800" y="6257314"/>
            <a:chExt cx="506815" cy="226800"/>
          </a:xfrm>
        </p:grpSpPr>
        <p:cxnSp>
          <p:nvCxnSpPr>
            <p:cNvPr id="13" name="Straight Connector 12">
              <a:extLst>
                <a:ext uri="{FF2B5EF4-FFF2-40B4-BE49-F238E27FC236}">
                  <a16:creationId xmlns:a16="http://schemas.microsoft.com/office/drawing/2014/main" id="{96F455E2-C395-4342-89D0-01EF7D1EFC6F}"/>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5B6F2D0-3C09-904F-A846-7BE88D413589}"/>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0" name="Picture 9">
            <a:extLst>
              <a:ext uri="{FF2B5EF4-FFF2-40B4-BE49-F238E27FC236}">
                <a16:creationId xmlns:a16="http://schemas.microsoft.com/office/drawing/2014/main" id="{F4C1B3A5-5EB9-E64E-8CB3-FE0449009861}"/>
              </a:ext>
            </a:extLst>
          </p:cNvPr>
          <p:cNvPicPr>
            <a:picLocks noChangeAspect="1"/>
          </p:cNvPicPr>
          <p:nvPr userDrawn="1"/>
        </p:nvPicPr>
        <p:blipFill>
          <a:blip r:embed="rId3"/>
          <a:stretch>
            <a:fillRect/>
          </a:stretch>
        </p:blipFill>
        <p:spPr>
          <a:xfrm>
            <a:off x="1280723" y="6219561"/>
            <a:ext cx="271929" cy="271929"/>
          </a:xfrm>
          <a:prstGeom prst="rect">
            <a:avLst/>
          </a:prstGeom>
        </p:spPr>
      </p:pic>
    </p:spTree>
    <p:extLst>
      <p:ext uri="{BB962C8B-B14F-4D97-AF65-F5344CB8AC3E}">
        <p14:creationId xmlns:p14="http://schemas.microsoft.com/office/powerpoint/2010/main" val="3031385322"/>
      </p:ext>
    </p:extLst>
  </p:cSld>
  <p:clrMapOvr>
    <a:masterClrMapping/>
  </p:clrMapOvr>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Layout w two Subhea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38C71227-0CD2-0F48-AD02-C8C09BABE6F5}"/>
              </a:ext>
            </a:extLst>
          </p:cNvPr>
          <p:cNvSpPr>
            <a:spLocks noGrp="1"/>
          </p:cNvSpPr>
          <p:nvPr>
            <p:ph type="subTitle" idx="11" hasCustomPrompt="1"/>
          </p:nvPr>
        </p:nvSpPr>
        <p:spPr>
          <a:xfrm>
            <a:off x="685800" y="1632231"/>
            <a:ext cx="5219700" cy="254813"/>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lang="en-US" sz="1400" b="1" i="0" kern="1200" spc="50" baseline="0" dirty="0">
                <a:solidFill>
                  <a:schemeClr val="accent2"/>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6350" lvl="1" indent="0" algn="l" defTabSz="914400" rtl="0" eaLnBrk="1" latinLnBrk="0" hangingPunct="1">
              <a:lnSpc>
                <a:spcPct val="130000"/>
              </a:lnSpc>
              <a:spcBef>
                <a:spcPts val="1600"/>
              </a:spcBef>
              <a:buFont typeface="Arial" panose="020B0604020202020204" pitchFamily="34" charset="0"/>
              <a:buNone/>
              <a:tabLst/>
            </a:pPr>
            <a:r>
              <a:rPr lang="en-US" dirty="0"/>
              <a:t>Subheads set in sentence case</a:t>
            </a:r>
          </a:p>
        </p:txBody>
      </p:sp>
      <p:sp>
        <p:nvSpPr>
          <p:cNvPr id="5" name="Text Placeholder 4">
            <a:extLst>
              <a:ext uri="{FF2B5EF4-FFF2-40B4-BE49-F238E27FC236}">
                <a16:creationId xmlns:a16="http://schemas.microsoft.com/office/drawing/2014/main" id="{206F177E-EBD0-E143-BA7E-E3E64C32AEBA}"/>
              </a:ext>
            </a:extLst>
          </p:cNvPr>
          <p:cNvSpPr>
            <a:spLocks noGrp="1"/>
          </p:cNvSpPr>
          <p:nvPr>
            <p:ph type="body" sz="quarter" idx="14" hasCustomPrompt="1"/>
          </p:nvPr>
        </p:nvSpPr>
        <p:spPr>
          <a:xfrm>
            <a:off x="6291470" y="1631950"/>
            <a:ext cx="5219700" cy="255588"/>
          </a:xfrm>
        </p:spPr>
        <p:txBody>
          <a:bodyPr/>
          <a:lstStyle>
            <a:lvl1pPr>
              <a:defRPr/>
            </a:lvl1pPr>
            <a:lvl2pPr marL="6350" indent="0" algn="l" defTabSz="914400" rtl="0" eaLnBrk="1" latinLnBrk="0" hangingPunct="1">
              <a:lnSpc>
                <a:spcPct val="130000"/>
              </a:lnSpc>
              <a:spcBef>
                <a:spcPts val="1600"/>
              </a:spcBef>
              <a:buFont typeface="Arial" panose="020B0604020202020204" pitchFamily="34" charset="0"/>
              <a:buNone/>
              <a:tabLst/>
              <a:defRPr lang="en-US" sz="1400" b="1" i="0" kern="1200" spc="50" baseline="0" dirty="0" smtClean="0">
                <a:solidFill>
                  <a:schemeClr val="accent2"/>
                </a:solidFill>
                <a:latin typeface="Futura Next DemiBold" panose="020B0502020204020303" pitchFamily="34" charset="77"/>
                <a:ea typeface="+mn-ea"/>
                <a:cs typeface="+mn-cs"/>
              </a:defRPr>
            </a:lvl2pPr>
          </a:lstStyle>
          <a:p>
            <a:pPr marL="6350" lvl="1" indent="0" algn="l" defTabSz="914400" rtl="0" eaLnBrk="1" latinLnBrk="0" hangingPunct="1">
              <a:lnSpc>
                <a:spcPct val="130000"/>
              </a:lnSpc>
              <a:spcBef>
                <a:spcPts val="1600"/>
              </a:spcBef>
              <a:buFont typeface="Arial" panose="020B0604020202020204" pitchFamily="34" charset="0"/>
              <a:buNone/>
              <a:tabLst/>
            </a:pPr>
            <a:r>
              <a:rPr lang="en-US" dirty="0"/>
              <a:t>Subheads set in sentence case</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8" name="Text Placeholder 8">
            <a:extLst>
              <a:ext uri="{FF2B5EF4-FFF2-40B4-BE49-F238E27FC236}">
                <a16:creationId xmlns:a16="http://schemas.microsoft.com/office/drawing/2014/main" id="{29253738-ECAE-2E4E-BE15-B38C8981DEB8}"/>
              </a:ext>
            </a:extLst>
          </p:cNvPr>
          <p:cNvSpPr>
            <a:spLocks noGrp="1"/>
          </p:cNvSpPr>
          <p:nvPr>
            <p:ph type="body" sz="quarter" idx="10" hasCustomPrompt="1"/>
          </p:nvPr>
        </p:nvSpPr>
        <p:spPr>
          <a:xfrm>
            <a:off x="685800" y="2057400"/>
            <a:ext cx="5219700" cy="4114800"/>
          </a:xfrm>
        </p:spPr>
        <p:txBody>
          <a:bodyPr numCol="1" spcCol="384048"/>
          <a:lstStyle>
            <a:lvl1pPr>
              <a:lnSpc>
                <a:spcPct val="140000"/>
              </a:lnSpc>
              <a:spcBef>
                <a:spcPts val="400"/>
              </a:spcBef>
              <a:spcAft>
                <a:spcPts val="400"/>
              </a:spcAft>
              <a:defRPr/>
            </a:lvl1pPr>
            <a:lvl2pPr marL="6350" indent="0">
              <a:lnSpc>
                <a:spcPct val="140000"/>
              </a:lnSpc>
              <a:spcBef>
                <a:spcPts val="1000"/>
              </a:spcBef>
              <a:spcAft>
                <a:spcPts val="200"/>
              </a:spcAft>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dirty="0"/>
              <a:t>Lorem Ipsum is simply dummy text of the printing and typesetting industry.</a:t>
            </a:r>
          </a:p>
          <a:p>
            <a:pPr lvl="1"/>
            <a:r>
              <a:rPr lang="en-US" dirty="0"/>
              <a:t>Subheads set in sentence case</a:t>
            </a:r>
          </a:p>
          <a:p>
            <a:pPr marL="0" lvl="2" indent="0" algn="l" defTabSz="914400" rtl="0" eaLnBrk="1" latinLnBrk="0" hangingPunct="1">
              <a:lnSpc>
                <a:spcPct val="120000"/>
              </a:lnSpc>
              <a:spcBef>
                <a:spcPts val="800"/>
              </a:spcBef>
              <a:spcAft>
                <a:spcPts val="200"/>
              </a:spcAft>
              <a:buFont typeface="Arial" panose="020B0604020202020204" pitchFamily="34" charset="0"/>
              <a:buNone/>
              <a:tabLst/>
            </a:pPr>
            <a:r>
              <a:rPr lang="en-US" dirty="0"/>
              <a:t>Quote</a:t>
            </a:r>
          </a:p>
          <a:p>
            <a:pPr lvl="3"/>
            <a:r>
              <a:rPr lang="en-US" dirty="0"/>
              <a:t>First level bullet</a:t>
            </a:r>
          </a:p>
          <a:p>
            <a:pPr lvl="5"/>
            <a:r>
              <a:rPr lang="en-US" dirty="0"/>
              <a:t>Second level bullet</a:t>
            </a:r>
          </a:p>
          <a:p>
            <a:pPr lvl="6"/>
            <a:r>
              <a:rPr lang="en-US" dirty="0"/>
              <a:t>Numbered bullet</a:t>
            </a:r>
          </a:p>
          <a:p>
            <a:pPr lvl="0"/>
            <a:r>
              <a:rPr lang="en-US" dirty="0"/>
              <a:t>It has survived not only five centuries, but also the leap into electronic typesetting, remaining essentially unchanged.</a:t>
            </a:r>
          </a:p>
        </p:txBody>
      </p:sp>
      <p:sp>
        <p:nvSpPr>
          <p:cNvPr id="10" name="Text Placeholder 8">
            <a:extLst>
              <a:ext uri="{FF2B5EF4-FFF2-40B4-BE49-F238E27FC236}">
                <a16:creationId xmlns:a16="http://schemas.microsoft.com/office/drawing/2014/main" id="{8C3D024B-5A73-2440-8AAB-D408ED9355EA}"/>
              </a:ext>
            </a:extLst>
          </p:cNvPr>
          <p:cNvSpPr>
            <a:spLocks noGrp="1"/>
          </p:cNvSpPr>
          <p:nvPr>
            <p:ph type="body" sz="quarter" idx="15" hasCustomPrompt="1"/>
          </p:nvPr>
        </p:nvSpPr>
        <p:spPr>
          <a:xfrm>
            <a:off x="6291470" y="2057400"/>
            <a:ext cx="5219700" cy="4114800"/>
          </a:xfrm>
        </p:spPr>
        <p:txBody>
          <a:bodyPr numCol="1" spcCol="384048"/>
          <a:lstStyle>
            <a:lvl1pPr>
              <a:lnSpc>
                <a:spcPct val="140000"/>
              </a:lnSpc>
              <a:spcBef>
                <a:spcPts val="400"/>
              </a:spcBef>
              <a:spcAft>
                <a:spcPts val="400"/>
              </a:spcAft>
              <a:defRPr/>
            </a:lvl1pPr>
            <a:lvl2pPr marL="6350" indent="0">
              <a:lnSpc>
                <a:spcPct val="140000"/>
              </a:lnSpc>
              <a:spcBef>
                <a:spcPts val="1000"/>
              </a:spcBef>
              <a:spcAft>
                <a:spcPts val="200"/>
              </a:spcAft>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dirty="0"/>
              <a:t>Lorem Ipsum is simply dummy text of the printing and typesetting industry.</a:t>
            </a:r>
          </a:p>
          <a:p>
            <a:pPr lvl="1"/>
            <a:r>
              <a:rPr lang="en-US" dirty="0"/>
              <a:t>Subheads set in sentence case</a:t>
            </a:r>
          </a:p>
          <a:p>
            <a:pPr marL="0" lvl="2" indent="0" algn="l" defTabSz="914400" rtl="0" eaLnBrk="1" latinLnBrk="0" hangingPunct="1">
              <a:lnSpc>
                <a:spcPct val="120000"/>
              </a:lnSpc>
              <a:spcBef>
                <a:spcPts val="800"/>
              </a:spcBef>
              <a:spcAft>
                <a:spcPts val="200"/>
              </a:spcAft>
              <a:buFont typeface="Arial" panose="020B0604020202020204" pitchFamily="34" charset="0"/>
              <a:buNone/>
              <a:tabLst/>
            </a:pPr>
            <a:r>
              <a:rPr lang="en-US" dirty="0"/>
              <a:t>Quote</a:t>
            </a:r>
          </a:p>
          <a:p>
            <a:pPr lvl="3"/>
            <a:r>
              <a:rPr lang="en-US" dirty="0"/>
              <a:t>First level bullet</a:t>
            </a:r>
          </a:p>
          <a:p>
            <a:pPr lvl="5"/>
            <a:r>
              <a:rPr lang="en-US" dirty="0"/>
              <a:t>Second level bullet</a:t>
            </a:r>
          </a:p>
          <a:p>
            <a:pPr lvl="6"/>
            <a:r>
              <a:rPr lang="en-US" dirty="0"/>
              <a:t>Numbered bullet</a:t>
            </a:r>
          </a:p>
          <a:p>
            <a:pPr lvl="0"/>
            <a:r>
              <a:rPr lang="en-US" dirty="0"/>
              <a:t>It has survived not only five centuries, but also the leap into electronic typesetting, remaining essentially unchanged.</a:t>
            </a:r>
          </a:p>
        </p:txBody>
      </p:sp>
      <p:grpSp>
        <p:nvGrpSpPr>
          <p:cNvPr id="14" name="Group 13">
            <a:extLst>
              <a:ext uri="{FF2B5EF4-FFF2-40B4-BE49-F238E27FC236}">
                <a16:creationId xmlns:a16="http://schemas.microsoft.com/office/drawing/2014/main" id="{BB41678E-8266-0F49-BFBD-0F478040674B}"/>
              </a:ext>
            </a:extLst>
          </p:cNvPr>
          <p:cNvGrpSpPr/>
          <p:nvPr userDrawn="1"/>
        </p:nvGrpSpPr>
        <p:grpSpPr>
          <a:xfrm>
            <a:off x="685800" y="6257314"/>
            <a:ext cx="506815" cy="226800"/>
            <a:chOff x="685800" y="6257314"/>
            <a:chExt cx="506815" cy="226800"/>
          </a:xfrm>
        </p:grpSpPr>
        <p:cxnSp>
          <p:nvCxnSpPr>
            <p:cNvPr id="15" name="Straight Connector 14">
              <a:extLst>
                <a:ext uri="{FF2B5EF4-FFF2-40B4-BE49-F238E27FC236}">
                  <a16:creationId xmlns:a16="http://schemas.microsoft.com/office/drawing/2014/main" id="{E20FDF00-AD77-D74B-8F30-09C6B8829B4B}"/>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0126DD2-86D7-6F48-912C-95FA790259A5}"/>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2" name="Picture 11">
            <a:extLst>
              <a:ext uri="{FF2B5EF4-FFF2-40B4-BE49-F238E27FC236}">
                <a16:creationId xmlns:a16="http://schemas.microsoft.com/office/drawing/2014/main" id="{3C397A72-DBCE-2A47-A69A-FA8C67EB643B}"/>
              </a:ext>
            </a:extLst>
          </p:cNvPr>
          <p:cNvPicPr>
            <a:picLocks noChangeAspect="1"/>
          </p:cNvPicPr>
          <p:nvPr userDrawn="1"/>
        </p:nvPicPr>
        <p:blipFill>
          <a:blip r:embed="rId3"/>
          <a:stretch>
            <a:fillRect/>
          </a:stretch>
        </p:blipFill>
        <p:spPr>
          <a:xfrm>
            <a:off x="1280723" y="6219561"/>
            <a:ext cx="271929" cy="271929"/>
          </a:xfrm>
          <a:prstGeom prst="rect">
            <a:avLst/>
          </a:prstGeom>
        </p:spPr>
      </p:pic>
    </p:spTree>
    <p:extLst>
      <p:ext uri="{BB962C8B-B14F-4D97-AF65-F5344CB8AC3E}">
        <p14:creationId xmlns:p14="http://schemas.microsoft.com/office/powerpoint/2010/main" val="1799445126"/>
      </p:ext>
    </p:extLst>
  </p:cSld>
  <p:clrMapOvr>
    <a:masterClrMapping/>
  </p:clrMapOvr>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with short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2857500"/>
            <a:ext cx="3352800" cy="1143000"/>
          </a:xfrm>
        </p:spPr>
        <p:txBody>
          <a:bodyPr anchor="ctr" anchorCtr="0"/>
          <a:lstStyle>
            <a:lvl1pPr>
              <a:defRPr sz="2400" b="0" i="0">
                <a:latin typeface="Futura Next Medium" panose="020B0602020204020303" pitchFamily="34" charset="77"/>
              </a:defRPr>
            </a:lvl1pPr>
          </a:lstStyle>
          <a:p>
            <a:r>
              <a:rPr lang="en-US" dirty="0"/>
              <a:t>Long title sentence case, lorem ipsum has been standard dummy text.</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6" name="Text Placeholder 8">
            <a:extLst>
              <a:ext uri="{FF2B5EF4-FFF2-40B4-BE49-F238E27FC236}">
                <a16:creationId xmlns:a16="http://schemas.microsoft.com/office/drawing/2014/main" id="{6262C365-26B7-874D-A7C0-4936E085568B}"/>
              </a:ext>
            </a:extLst>
          </p:cNvPr>
          <p:cNvSpPr>
            <a:spLocks noGrp="1"/>
          </p:cNvSpPr>
          <p:nvPr>
            <p:ph type="body" sz="quarter" idx="13" hasCustomPrompt="1"/>
          </p:nvPr>
        </p:nvSpPr>
        <p:spPr>
          <a:xfrm>
            <a:off x="5334000" y="533400"/>
            <a:ext cx="6169152" cy="5638800"/>
          </a:xfrm>
        </p:spPr>
        <p:txBody>
          <a:bodyPr numCol="1" spcCol="384048" anchor="ctr"/>
          <a:lstStyle>
            <a:lvl1pPr marL="0" marR="0" indent="0" algn="l" defTabSz="914400" rtl="0" eaLnBrk="1" fontAlgn="auto" latinLnBrk="0" hangingPunct="1">
              <a:lnSpc>
                <a:spcPct val="140000"/>
              </a:lnSpc>
              <a:spcBef>
                <a:spcPts val="400"/>
              </a:spcBef>
              <a:spcAft>
                <a:spcPts val="400"/>
              </a:spcAft>
              <a:buClrTx/>
              <a:buSzTx/>
              <a:buFontTx/>
              <a:buNone/>
              <a:tabLst/>
              <a:defRPr/>
            </a:lvl1pPr>
            <a:lvl2pPr marL="6350" indent="0">
              <a:lnSpc>
                <a:spcPct val="140000"/>
              </a:lnSpc>
              <a:spcBef>
                <a:spcPts val="1000"/>
              </a:spcBef>
              <a:spcAft>
                <a:spcPts val="200"/>
              </a:spcAft>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marL="0" lvl="2" indent="0" algn="l" defTabSz="914400" rtl="0" eaLnBrk="1" latinLnBrk="0" hangingPunct="1">
              <a:lnSpc>
                <a:spcPct val="120000"/>
              </a:lnSpc>
              <a:spcBef>
                <a:spcPts val="800"/>
              </a:spcBef>
              <a:spcAft>
                <a:spcPts val="200"/>
              </a:spcAft>
              <a:buFont typeface="Arial" panose="020B0604020202020204" pitchFamily="34" charset="0"/>
              <a:buNone/>
              <a:tabLst/>
            </a:pPr>
            <a:r>
              <a:rPr lang="en-US" dirty="0"/>
              <a:t>Quote</a:t>
            </a:r>
          </a:p>
          <a:p>
            <a:pPr lvl="3"/>
            <a:r>
              <a:rPr lang="en-US" dirty="0"/>
              <a:t>First level bullet</a:t>
            </a:r>
          </a:p>
          <a:p>
            <a:pPr lvl="5"/>
            <a:r>
              <a:rPr lang="en-US" dirty="0"/>
              <a:t>Second level bullet</a:t>
            </a:r>
          </a:p>
          <a:p>
            <a:pPr lvl="6"/>
            <a:r>
              <a:rPr lang="en-US" dirty="0"/>
              <a:t>Numbered bullet</a:t>
            </a:r>
          </a:p>
          <a:p>
            <a:pPr lvl="0"/>
            <a:r>
              <a:rPr lang="en-US" dirty="0"/>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a:t>
            </a:r>
          </a:p>
        </p:txBody>
      </p:sp>
      <p:grpSp>
        <p:nvGrpSpPr>
          <p:cNvPr id="10" name="Group 9">
            <a:extLst>
              <a:ext uri="{FF2B5EF4-FFF2-40B4-BE49-F238E27FC236}">
                <a16:creationId xmlns:a16="http://schemas.microsoft.com/office/drawing/2014/main" id="{6D390B40-D316-804E-9EF7-DC39D9C23130}"/>
              </a:ext>
            </a:extLst>
          </p:cNvPr>
          <p:cNvGrpSpPr/>
          <p:nvPr userDrawn="1"/>
        </p:nvGrpSpPr>
        <p:grpSpPr>
          <a:xfrm>
            <a:off x="685800" y="6257314"/>
            <a:ext cx="506815" cy="226800"/>
            <a:chOff x="685800" y="6257314"/>
            <a:chExt cx="506815" cy="226800"/>
          </a:xfrm>
        </p:grpSpPr>
        <p:cxnSp>
          <p:nvCxnSpPr>
            <p:cNvPr id="11" name="Straight Connector 10">
              <a:extLst>
                <a:ext uri="{FF2B5EF4-FFF2-40B4-BE49-F238E27FC236}">
                  <a16:creationId xmlns:a16="http://schemas.microsoft.com/office/drawing/2014/main" id="{65994104-1874-A342-B4E1-0BA831539E0B}"/>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6B5A7E6F-11EE-784A-AAB5-0200CD51A290}"/>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9" name="Picture 8">
            <a:extLst>
              <a:ext uri="{FF2B5EF4-FFF2-40B4-BE49-F238E27FC236}">
                <a16:creationId xmlns:a16="http://schemas.microsoft.com/office/drawing/2014/main" id="{0C94DB94-8561-7A46-A3FE-4DA33CF94B7C}"/>
              </a:ext>
            </a:extLst>
          </p:cNvPr>
          <p:cNvPicPr>
            <a:picLocks noChangeAspect="1"/>
          </p:cNvPicPr>
          <p:nvPr userDrawn="1"/>
        </p:nvPicPr>
        <p:blipFill>
          <a:blip r:embed="rId3"/>
          <a:stretch>
            <a:fillRect/>
          </a:stretch>
        </p:blipFill>
        <p:spPr>
          <a:xfrm>
            <a:off x="1280723" y="6219561"/>
            <a:ext cx="271929" cy="271929"/>
          </a:xfrm>
          <a:prstGeom prst="rect">
            <a:avLst/>
          </a:prstGeom>
        </p:spPr>
      </p:pic>
    </p:spTree>
    <p:extLst>
      <p:ext uri="{BB962C8B-B14F-4D97-AF65-F5344CB8AC3E}">
        <p14:creationId xmlns:p14="http://schemas.microsoft.com/office/powerpoint/2010/main" val="297043128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8" name="Chart Placeholder 12">
            <a:extLst>
              <a:ext uri="{FF2B5EF4-FFF2-40B4-BE49-F238E27FC236}">
                <a16:creationId xmlns:a16="http://schemas.microsoft.com/office/drawing/2014/main" id="{8D9CF98F-B503-A147-B91E-66220700AAAA}"/>
              </a:ext>
            </a:extLst>
          </p:cNvPr>
          <p:cNvSpPr>
            <a:spLocks noGrp="1"/>
          </p:cNvSpPr>
          <p:nvPr>
            <p:ph type="chart" sz="quarter" idx="13" hasCustomPrompt="1"/>
          </p:nvPr>
        </p:nvSpPr>
        <p:spPr>
          <a:xfrm>
            <a:off x="685979" y="1676400"/>
            <a:ext cx="10820170" cy="4495800"/>
          </a:xfrm>
          <a:prstGeom prst="rect">
            <a:avLst/>
          </a:prstGeom>
        </p:spPr>
        <p:txBody>
          <a:bodyPr tIns="914400" anchor="ctr" anchorCtr="0"/>
          <a:lstStyle>
            <a:lvl1pPr algn="ctr">
              <a:defRPr b="0" i="0"/>
            </a:lvl1pPr>
          </a:lstStyle>
          <a:p>
            <a:r>
              <a:rPr lang="en-US" dirty="0"/>
              <a:t>Insert or create a chart</a:t>
            </a:r>
          </a:p>
        </p:txBody>
      </p:sp>
      <p:grpSp>
        <p:nvGrpSpPr>
          <p:cNvPr id="10" name="Group 9">
            <a:extLst>
              <a:ext uri="{FF2B5EF4-FFF2-40B4-BE49-F238E27FC236}">
                <a16:creationId xmlns:a16="http://schemas.microsoft.com/office/drawing/2014/main" id="{29EAFF8C-CA28-3344-99DE-2BD702D8FF1E}"/>
              </a:ext>
            </a:extLst>
          </p:cNvPr>
          <p:cNvGrpSpPr/>
          <p:nvPr userDrawn="1"/>
        </p:nvGrpSpPr>
        <p:grpSpPr>
          <a:xfrm>
            <a:off x="685800" y="6257314"/>
            <a:ext cx="506815" cy="226800"/>
            <a:chOff x="685800" y="6257314"/>
            <a:chExt cx="506815" cy="226800"/>
          </a:xfrm>
        </p:grpSpPr>
        <p:cxnSp>
          <p:nvCxnSpPr>
            <p:cNvPr id="11" name="Straight Connector 10">
              <a:extLst>
                <a:ext uri="{FF2B5EF4-FFF2-40B4-BE49-F238E27FC236}">
                  <a16:creationId xmlns:a16="http://schemas.microsoft.com/office/drawing/2014/main" id="{CB32CFFE-DF51-874C-8FB0-58273A20A5BD}"/>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ADE70A0-CEEA-D344-AAFD-F3AB41CA23A2}"/>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9" name="Picture 8">
            <a:extLst>
              <a:ext uri="{FF2B5EF4-FFF2-40B4-BE49-F238E27FC236}">
                <a16:creationId xmlns:a16="http://schemas.microsoft.com/office/drawing/2014/main" id="{16DE2426-DB13-C24F-9521-A01799DCDFAB}"/>
              </a:ext>
            </a:extLst>
          </p:cNvPr>
          <p:cNvPicPr>
            <a:picLocks noChangeAspect="1"/>
          </p:cNvPicPr>
          <p:nvPr userDrawn="1"/>
        </p:nvPicPr>
        <p:blipFill>
          <a:blip r:embed="rId3"/>
          <a:stretch>
            <a:fillRect/>
          </a:stretch>
        </p:blipFill>
        <p:spPr>
          <a:xfrm>
            <a:off x="1280723" y="6219561"/>
            <a:ext cx="271929" cy="271929"/>
          </a:xfrm>
          <a:prstGeom prst="rect">
            <a:avLst/>
          </a:prstGeom>
        </p:spPr>
      </p:pic>
    </p:spTree>
    <p:extLst>
      <p:ext uri="{BB962C8B-B14F-4D97-AF65-F5344CB8AC3E}">
        <p14:creationId xmlns:p14="http://schemas.microsoft.com/office/powerpoint/2010/main" val="3601970121"/>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Agenda — White">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286500" y="1144699"/>
            <a:ext cx="5216652" cy="4572000"/>
          </a:xfrm>
        </p:spPr>
        <p:txBody>
          <a:bodyPr anchor="ctr" anchorCtr="0"/>
          <a:lstStyle>
            <a:lvl1pPr marL="411480" indent="-411480">
              <a:buAutoNum type="arabicPeriod"/>
              <a:defRPr>
                <a:solidFill>
                  <a:schemeClr val="bg2"/>
                </a:solidFill>
              </a:defRPr>
            </a:lvl1pPr>
            <a:lvl2pPr marL="822960" indent="-411480">
              <a:defRPr>
                <a:solidFill>
                  <a:schemeClr val="bg2"/>
                </a:solidFill>
              </a:defRPr>
            </a:lvl2pPr>
            <a:lvl3pPr marL="1234440" indent="-411480">
              <a:buAutoNum type="arabicPeriod"/>
              <a:defRPr>
                <a:solidFill>
                  <a:schemeClr val="bg2"/>
                </a:solidFill>
              </a:defRPr>
            </a:lvl3pPr>
            <a:lvl4pPr marL="1645920" indent="-411480">
              <a:buAutoNum type="arabicPeriod"/>
              <a:defRPr>
                <a:solidFill>
                  <a:schemeClr val="bg2"/>
                </a:solidFill>
              </a:defRPr>
            </a:lvl4pPr>
            <a:lvl5pPr marL="2057400" indent="-411480">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F4E962C-0BD3-2C49-BA40-132C79AA64C0}"/>
              </a:ext>
            </a:extLst>
          </p:cNvPr>
          <p:cNvSpPr>
            <a:spLocks noGrp="1"/>
          </p:cNvSpPr>
          <p:nvPr>
            <p:ph type="sldNum" sz="quarter" idx="14"/>
          </p:nvPr>
        </p:nvSpPr>
        <p:spPr/>
        <p:txBody>
          <a:bodyPr/>
          <a:lstStyle>
            <a:lvl1pPr>
              <a:defRPr>
                <a:solidFill>
                  <a:schemeClr val="bg2"/>
                </a:solidFill>
              </a:defRPr>
            </a:lvl1pPr>
          </a:lstStyle>
          <a:p>
            <a:fld id="{58B792A5-9BAE-6942-BFE1-9FCDB51EA51E}" type="slidenum">
              <a:rPr lang="en-US" smtClean="0"/>
              <a:pPr/>
              <a:t>‹#›</a:t>
            </a:fld>
            <a:endParaRPr lang="en-US"/>
          </a:p>
        </p:txBody>
      </p:sp>
      <p:sp>
        <p:nvSpPr>
          <p:cNvPr id="7" name="Title 1">
            <a:extLst>
              <a:ext uri="{FF2B5EF4-FFF2-40B4-BE49-F238E27FC236}">
                <a16:creationId xmlns:a16="http://schemas.microsoft.com/office/drawing/2014/main" id="{EC17D1B4-AFDA-4441-A3D7-1C011477D764}"/>
              </a:ext>
            </a:extLst>
          </p:cNvPr>
          <p:cNvSpPr>
            <a:spLocks noGrp="1"/>
          </p:cNvSpPr>
          <p:nvPr>
            <p:ph type="ctrTitle" hasCustomPrompt="1"/>
          </p:nvPr>
        </p:nvSpPr>
        <p:spPr>
          <a:xfrm>
            <a:off x="1580974" y="1810512"/>
            <a:ext cx="3246120" cy="3248700"/>
          </a:xfrm>
          <a:prstGeom prst="ellipse">
            <a:avLst/>
          </a:prstGeom>
          <a:ln w="203200">
            <a:solidFill>
              <a:schemeClr val="accent1"/>
            </a:solidFill>
          </a:ln>
        </p:spPr>
        <p:txBody>
          <a:bodyPr anchor="ctr" anchorCtr="0">
            <a:noAutofit/>
          </a:bodyPr>
          <a:lstStyle>
            <a:lvl1pPr algn="ctr" defTabSz="914400" rtl="0" eaLnBrk="1" latinLnBrk="0" hangingPunct="1">
              <a:lnSpc>
                <a:spcPct val="110000"/>
              </a:lnSpc>
              <a:spcBef>
                <a:spcPct val="0"/>
              </a:spcBef>
              <a:buNone/>
              <a:defRPr lang="en-US" sz="2400" b="0" i="0" kern="1200" dirty="0">
                <a:solidFill>
                  <a:schemeClr val="bg2"/>
                </a:solidFill>
                <a:latin typeface="Futura Next Medium" panose="020B0602020204020303" pitchFamily="34" charset="77"/>
                <a:ea typeface="+mj-ea"/>
                <a:cs typeface="+mj-cs"/>
              </a:defRPr>
            </a:lvl1pPr>
          </a:lstStyle>
          <a:p>
            <a:r>
              <a:rPr lang="en-US"/>
              <a:t>click to edit master title style</a:t>
            </a:r>
          </a:p>
        </p:txBody>
      </p:sp>
      <p:cxnSp>
        <p:nvCxnSpPr>
          <p:cNvPr id="20" name="Straight Connector 19">
            <a:extLst>
              <a:ext uri="{FF2B5EF4-FFF2-40B4-BE49-F238E27FC236}">
                <a16:creationId xmlns:a16="http://schemas.microsoft.com/office/drawing/2014/main" id="{12D999F2-1346-874F-90D1-2571ED633256}"/>
              </a:ext>
            </a:extLst>
          </p:cNvPr>
          <p:cNvCxnSpPr>
            <a:cxnSpLocks/>
          </p:cNvCxnSpPr>
          <p:nvPr userDrawn="1"/>
        </p:nvCxnSpPr>
        <p:spPr>
          <a:xfrm>
            <a:off x="1192615" y="6280008"/>
            <a:ext cx="0" cy="181412"/>
          </a:xfrm>
          <a:prstGeom prst="line">
            <a:avLst/>
          </a:prstGeom>
          <a:ln>
            <a:solidFill>
              <a:schemeClr val="bg2">
                <a:alpha val="2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534A1998-62B7-3D45-A580-588C4691B6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7254" y="6258167"/>
            <a:ext cx="415800" cy="225094"/>
          </a:xfrm>
          <a:prstGeom prst="rect">
            <a:avLst/>
          </a:prstGeom>
        </p:spPr>
      </p:pic>
      <p:pic>
        <p:nvPicPr>
          <p:cNvPr id="8" name="Picture 4" descr="McDonald's Logo PNG Transparent &amp; SVG Vector - Freebie Supply">
            <a:extLst>
              <a:ext uri="{FF2B5EF4-FFF2-40B4-BE49-F238E27FC236}">
                <a16:creationId xmlns:a16="http://schemas.microsoft.com/office/drawing/2014/main" id="{002263C7-6205-F941-BD8C-D19C74605D9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615687"/>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dirty="0"/>
          </a:p>
        </p:txBody>
      </p:sp>
      <p:grpSp>
        <p:nvGrpSpPr>
          <p:cNvPr id="8" name="Group 7">
            <a:extLst>
              <a:ext uri="{FF2B5EF4-FFF2-40B4-BE49-F238E27FC236}">
                <a16:creationId xmlns:a16="http://schemas.microsoft.com/office/drawing/2014/main" id="{DFF10586-4B47-7844-AFDF-2F64C97ED44B}"/>
              </a:ext>
            </a:extLst>
          </p:cNvPr>
          <p:cNvGrpSpPr/>
          <p:nvPr userDrawn="1"/>
        </p:nvGrpSpPr>
        <p:grpSpPr>
          <a:xfrm>
            <a:off x="685800" y="6257314"/>
            <a:ext cx="506815" cy="226800"/>
            <a:chOff x="685800" y="6257314"/>
            <a:chExt cx="506815" cy="226800"/>
          </a:xfrm>
        </p:grpSpPr>
        <p:cxnSp>
          <p:nvCxnSpPr>
            <p:cNvPr id="9" name="Straight Connector 8">
              <a:extLst>
                <a:ext uri="{FF2B5EF4-FFF2-40B4-BE49-F238E27FC236}">
                  <a16:creationId xmlns:a16="http://schemas.microsoft.com/office/drawing/2014/main" id="{1231BDCB-7B49-A843-80B9-11571C6B50B9}"/>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8E2B36F-03C1-3C46-BB40-F7870DD53544}"/>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6" name="Picture 5">
            <a:extLst>
              <a:ext uri="{FF2B5EF4-FFF2-40B4-BE49-F238E27FC236}">
                <a16:creationId xmlns:a16="http://schemas.microsoft.com/office/drawing/2014/main" id="{94AA9033-BA3B-4F49-BD4C-500EF61F3811}"/>
              </a:ext>
            </a:extLst>
          </p:cNvPr>
          <p:cNvPicPr>
            <a:picLocks noChangeAspect="1"/>
          </p:cNvPicPr>
          <p:nvPr userDrawn="1"/>
        </p:nvPicPr>
        <p:blipFill>
          <a:blip r:embed="rId3"/>
          <a:stretch>
            <a:fillRect/>
          </a:stretch>
        </p:blipFill>
        <p:spPr>
          <a:xfrm>
            <a:off x="1280723" y="6179447"/>
            <a:ext cx="381981" cy="408631"/>
          </a:xfrm>
          <a:prstGeom prst="rect">
            <a:avLst/>
          </a:prstGeom>
        </p:spPr>
      </p:pic>
    </p:spTree>
    <p:extLst>
      <p:ext uri="{BB962C8B-B14F-4D97-AF65-F5344CB8AC3E}">
        <p14:creationId xmlns:p14="http://schemas.microsoft.com/office/powerpoint/2010/main" val="2547996796"/>
      </p:ext>
    </p:extLst>
  </p:cSld>
  <p:clrMapOvr>
    <a:masterClrMapping/>
  </p:clrMapOvr>
  <p:extLst>
    <p:ext uri="{DCECCB84-F9BA-43D5-87BE-67443E8EF086}">
      <p15:sldGuideLst xmlns:p15="http://schemas.microsoft.com/office/powerpoint/2012/main"/>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Image with Cop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6" name="Picture Placeholder 14">
            <a:extLst>
              <a:ext uri="{FF2B5EF4-FFF2-40B4-BE49-F238E27FC236}">
                <a16:creationId xmlns:a16="http://schemas.microsoft.com/office/drawing/2014/main" id="{00BC4913-048D-AB4A-B1C0-7A8178F53128}"/>
              </a:ext>
            </a:extLst>
          </p:cNvPr>
          <p:cNvSpPr>
            <a:spLocks noGrp="1"/>
          </p:cNvSpPr>
          <p:nvPr>
            <p:ph type="pic" sz="quarter" idx="11" hasCustomPrompt="1"/>
          </p:nvPr>
        </p:nvSpPr>
        <p:spPr>
          <a:xfrm>
            <a:off x="4419600" y="0"/>
            <a:ext cx="7772400" cy="6858000"/>
          </a:xfrm>
          <a:prstGeom prst="rect">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7" name="Text Placeholder 8">
            <a:extLst>
              <a:ext uri="{FF2B5EF4-FFF2-40B4-BE49-F238E27FC236}">
                <a16:creationId xmlns:a16="http://schemas.microsoft.com/office/drawing/2014/main" id="{82EF2B01-6D0A-5446-A0D6-B00462C75229}"/>
              </a:ext>
            </a:extLst>
          </p:cNvPr>
          <p:cNvSpPr>
            <a:spLocks noGrp="1"/>
          </p:cNvSpPr>
          <p:nvPr>
            <p:ph type="body" sz="quarter" idx="13" hasCustomPrompt="1"/>
          </p:nvPr>
        </p:nvSpPr>
        <p:spPr>
          <a:xfrm>
            <a:off x="685800" y="610384"/>
            <a:ext cx="3086100" cy="5561816"/>
          </a:xfrm>
        </p:spPr>
        <p:txBody>
          <a:bodyPr numCol="1" spcCol="384048"/>
          <a:lstStyle>
            <a:lvl1pPr>
              <a:lnSpc>
                <a:spcPct val="140000"/>
              </a:lnSpc>
              <a:spcBef>
                <a:spcPts val="400"/>
              </a:spcBef>
              <a:spcAft>
                <a:spcPts val="400"/>
              </a:spcAft>
              <a:defRPr/>
            </a:lvl1pPr>
            <a:lvl2pPr marL="6350" indent="0">
              <a:lnSpc>
                <a:spcPct val="140000"/>
              </a:lnSpc>
              <a:spcBef>
                <a:spcPts val="1000"/>
              </a:spcBef>
              <a:spcAft>
                <a:spcPts val="200"/>
              </a:spcAft>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dirty="0"/>
              <a:t>Lorem Ipsum is simply dummy text of the printing and typesetting industry.</a:t>
            </a:r>
          </a:p>
          <a:p>
            <a:pPr lvl="1"/>
            <a:r>
              <a:rPr lang="en-US" dirty="0"/>
              <a:t>Subheads set in sentence case</a:t>
            </a:r>
          </a:p>
          <a:p>
            <a:pPr marL="0" lvl="2" indent="0" algn="l" defTabSz="914400" rtl="0" eaLnBrk="1" latinLnBrk="0" hangingPunct="1">
              <a:lnSpc>
                <a:spcPct val="120000"/>
              </a:lnSpc>
              <a:spcBef>
                <a:spcPts val="800"/>
              </a:spcBef>
              <a:spcAft>
                <a:spcPts val="200"/>
              </a:spcAft>
              <a:buFont typeface="Arial" panose="020B0604020202020204" pitchFamily="34" charset="0"/>
              <a:buNone/>
              <a:tabLst/>
            </a:pPr>
            <a:r>
              <a:rPr lang="en-US" dirty="0"/>
              <a:t>Quote</a:t>
            </a:r>
          </a:p>
          <a:p>
            <a:pPr lvl="3"/>
            <a:r>
              <a:rPr lang="en-US" dirty="0"/>
              <a:t>First level bullet</a:t>
            </a:r>
          </a:p>
          <a:p>
            <a:pPr lvl="5"/>
            <a:r>
              <a:rPr lang="en-US" dirty="0"/>
              <a:t>Second level bullet</a:t>
            </a:r>
          </a:p>
          <a:p>
            <a:pPr lvl="6"/>
            <a:r>
              <a:rPr lang="en-US" dirty="0"/>
              <a:t>Numbered bullet</a:t>
            </a:r>
          </a:p>
          <a:p>
            <a:pPr lvl="0"/>
            <a:r>
              <a:rPr lang="en-US" dirty="0"/>
              <a:t>It has survived not only five centuries, but also the leap into electronic typesetting, remaining essentially unchanged.</a:t>
            </a:r>
          </a:p>
        </p:txBody>
      </p:sp>
      <p:grpSp>
        <p:nvGrpSpPr>
          <p:cNvPr id="11" name="Group 10">
            <a:extLst>
              <a:ext uri="{FF2B5EF4-FFF2-40B4-BE49-F238E27FC236}">
                <a16:creationId xmlns:a16="http://schemas.microsoft.com/office/drawing/2014/main" id="{893205FB-6256-D64A-91E2-D90C0E8B5537}"/>
              </a:ext>
            </a:extLst>
          </p:cNvPr>
          <p:cNvGrpSpPr/>
          <p:nvPr userDrawn="1"/>
        </p:nvGrpSpPr>
        <p:grpSpPr>
          <a:xfrm>
            <a:off x="685800" y="6257314"/>
            <a:ext cx="506815" cy="226800"/>
            <a:chOff x="685800" y="6257314"/>
            <a:chExt cx="506815" cy="226800"/>
          </a:xfrm>
        </p:grpSpPr>
        <p:cxnSp>
          <p:nvCxnSpPr>
            <p:cNvPr id="12" name="Straight Connector 11">
              <a:extLst>
                <a:ext uri="{FF2B5EF4-FFF2-40B4-BE49-F238E27FC236}">
                  <a16:creationId xmlns:a16="http://schemas.microsoft.com/office/drawing/2014/main" id="{678F7DC6-DDD6-9146-99CD-6B694444F056}"/>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0F0C463-2AC9-3646-BB50-EA375C6F51A4}"/>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9" name="Picture 8">
            <a:extLst>
              <a:ext uri="{FF2B5EF4-FFF2-40B4-BE49-F238E27FC236}">
                <a16:creationId xmlns:a16="http://schemas.microsoft.com/office/drawing/2014/main" id="{614259A1-7B38-4843-A8A3-EB44740DBF1D}"/>
              </a:ext>
            </a:extLst>
          </p:cNvPr>
          <p:cNvPicPr>
            <a:picLocks noChangeAspect="1"/>
          </p:cNvPicPr>
          <p:nvPr userDrawn="1"/>
        </p:nvPicPr>
        <p:blipFill>
          <a:blip r:embed="rId3"/>
          <a:stretch>
            <a:fillRect/>
          </a:stretch>
        </p:blipFill>
        <p:spPr>
          <a:xfrm>
            <a:off x="1280723" y="6179447"/>
            <a:ext cx="381981" cy="408631"/>
          </a:xfrm>
          <a:prstGeom prst="rect">
            <a:avLst/>
          </a:prstGeom>
        </p:spPr>
      </p:pic>
    </p:spTree>
    <p:extLst>
      <p:ext uri="{BB962C8B-B14F-4D97-AF65-F5344CB8AC3E}">
        <p14:creationId xmlns:p14="http://schemas.microsoft.com/office/powerpoint/2010/main" val="2875172240"/>
      </p:ext>
    </p:extLst>
  </p:cSld>
  <p:clrMapOvr>
    <a:masterClrMapping/>
  </p:clrMapOvr>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Image Full Page">
    <p:spTree>
      <p:nvGrpSpPr>
        <p:cNvPr id="1" name=""/>
        <p:cNvGrpSpPr/>
        <p:nvPr/>
      </p:nvGrpSpPr>
      <p:grpSpPr>
        <a:xfrm>
          <a:off x="0" y="0"/>
          <a:ext cx="0" cy="0"/>
          <a:chOff x="0" y="0"/>
          <a:chExt cx="0" cy="0"/>
        </a:xfrm>
      </p:grpSpPr>
      <p:sp>
        <p:nvSpPr>
          <p:cNvPr id="3" name="Picture Placeholder 14">
            <a:extLst>
              <a:ext uri="{FF2B5EF4-FFF2-40B4-BE49-F238E27FC236}">
                <a16:creationId xmlns:a16="http://schemas.microsoft.com/office/drawing/2014/main" id="{D3FCD2E8-B38F-154E-A1D1-148E331A35C0}"/>
              </a:ext>
            </a:extLst>
          </p:cNvPr>
          <p:cNvSpPr>
            <a:spLocks noGrp="1"/>
          </p:cNvSpPr>
          <p:nvPr>
            <p:ph type="pic" sz="quarter" idx="11" hasCustomPrompt="1"/>
          </p:nvPr>
        </p:nvSpPr>
        <p:spPr>
          <a:xfrm>
            <a:off x="0" y="0"/>
            <a:ext cx="12188952" cy="6858000"/>
          </a:xfrm>
          <a:prstGeom prst="rect">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4" name="Slide Number Placeholder 3">
            <a:extLst>
              <a:ext uri="{FF2B5EF4-FFF2-40B4-BE49-F238E27FC236}">
                <a16:creationId xmlns:a16="http://schemas.microsoft.com/office/drawing/2014/main" id="{5F643FF8-B6AD-F44E-B5A7-CEB62A0D2D01}"/>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dirty="0"/>
          </a:p>
        </p:txBody>
      </p:sp>
      <p:grpSp>
        <p:nvGrpSpPr>
          <p:cNvPr id="9" name="Group 8">
            <a:extLst>
              <a:ext uri="{FF2B5EF4-FFF2-40B4-BE49-F238E27FC236}">
                <a16:creationId xmlns:a16="http://schemas.microsoft.com/office/drawing/2014/main" id="{B8534781-2319-1F4A-B36D-2F148255E263}"/>
              </a:ext>
            </a:extLst>
          </p:cNvPr>
          <p:cNvGrpSpPr/>
          <p:nvPr userDrawn="1"/>
        </p:nvGrpSpPr>
        <p:grpSpPr>
          <a:xfrm>
            <a:off x="685800" y="6257314"/>
            <a:ext cx="506815" cy="226800"/>
            <a:chOff x="685800" y="6257314"/>
            <a:chExt cx="506815" cy="226800"/>
          </a:xfrm>
        </p:grpSpPr>
        <p:cxnSp>
          <p:nvCxnSpPr>
            <p:cNvPr id="10" name="Straight Connector 9">
              <a:extLst>
                <a:ext uri="{FF2B5EF4-FFF2-40B4-BE49-F238E27FC236}">
                  <a16:creationId xmlns:a16="http://schemas.microsoft.com/office/drawing/2014/main" id="{79E3BA77-4DDE-7C48-A8E4-D7F6FA7E0C22}"/>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48C79EB-45D5-8847-9ADF-FB16996C3DD6}"/>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3" name="Picture 12">
            <a:extLst>
              <a:ext uri="{FF2B5EF4-FFF2-40B4-BE49-F238E27FC236}">
                <a16:creationId xmlns:a16="http://schemas.microsoft.com/office/drawing/2014/main" id="{AF3B99A3-B00C-EF46-A9D6-C2B0A9315EB5}"/>
              </a:ext>
            </a:extLst>
          </p:cNvPr>
          <p:cNvPicPr>
            <a:picLocks noChangeAspect="1"/>
          </p:cNvPicPr>
          <p:nvPr userDrawn="1"/>
        </p:nvPicPr>
        <p:blipFill>
          <a:blip r:embed="rId3"/>
          <a:stretch>
            <a:fillRect/>
          </a:stretch>
        </p:blipFill>
        <p:spPr>
          <a:xfrm>
            <a:off x="1280723" y="6179447"/>
            <a:ext cx="381981" cy="408631"/>
          </a:xfrm>
          <a:prstGeom prst="rect">
            <a:avLst/>
          </a:prstGeom>
        </p:spPr>
      </p:pic>
    </p:spTree>
    <p:extLst>
      <p:ext uri="{BB962C8B-B14F-4D97-AF65-F5344CB8AC3E}">
        <p14:creationId xmlns:p14="http://schemas.microsoft.com/office/powerpoint/2010/main" val="106094770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0EB734-3B5F-884D-8F8F-73E2C7325ABA}"/>
              </a:ext>
            </a:extLst>
          </p:cNvPr>
          <p:cNvSpPr>
            <a:spLocks noGrp="1"/>
          </p:cNvSpPr>
          <p:nvPr>
            <p:ph type="sldNum" sz="quarter" idx="10"/>
          </p:nvPr>
        </p:nvSpPr>
        <p:spPr/>
        <p:txBody>
          <a:bodyPr/>
          <a:lstStyle/>
          <a:p>
            <a:fld id="{58B792A5-9BAE-6942-BFE1-9FCDB51EA51E}" type="slidenum">
              <a:rPr lang="en-US" smtClean="0"/>
              <a:pPr/>
              <a:t>‹#›</a:t>
            </a:fld>
            <a:endParaRPr lang="en-US" dirty="0"/>
          </a:p>
        </p:txBody>
      </p:sp>
      <p:grpSp>
        <p:nvGrpSpPr>
          <p:cNvPr id="8" name="Group 7">
            <a:extLst>
              <a:ext uri="{FF2B5EF4-FFF2-40B4-BE49-F238E27FC236}">
                <a16:creationId xmlns:a16="http://schemas.microsoft.com/office/drawing/2014/main" id="{759D4191-284B-714A-952E-9C78F46E15CC}"/>
              </a:ext>
            </a:extLst>
          </p:cNvPr>
          <p:cNvGrpSpPr/>
          <p:nvPr userDrawn="1"/>
        </p:nvGrpSpPr>
        <p:grpSpPr>
          <a:xfrm>
            <a:off x="685800" y="6257314"/>
            <a:ext cx="506815" cy="226800"/>
            <a:chOff x="685800" y="6257314"/>
            <a:chExt cx="506815" cy="226800"/>
          </a:xfrm>
        </p:grpSpPr>
        <p:cxnSp>
          <p:nvCxnSpPr>
            <p:cNvPr id="9" name="Straight Connector 8">
              <a:extLst>
                <a:ext uri="{FF2B5EF4-FFF2-40B4-BE49-F238E27FC236}">
                  <a16:creationId xmlns:a16="http://schemas.microsoft.com/office/drawing/2014/main" id="{91D065A7-7FF5-D643-86FF-A887E5F44279}"/>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1A8C85D-71BA-C34B-B9F8-11AEEF4BEE37}"/>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7" name="Picture 6">
            <a:extLst>
              <a:ext uri="{FF2B5EF4-FFF2-40B4-BE49-F238E27FC236}">
                <a16:creationId xmlns:a16="http://schemas.microsoft.com/office/drawing/2014/main" id="{3E96CC98-78E6-8B4B-BAA7-1656DD0AE329}"/>
              </a:ext>
            </a:extLst>
          </p:cNvPr>
          <p:cNvPicPr>
            <a:picLocks noChangeAspect="1"/>
          </p:cNvPicPr>
          <p:nvPr userDrawn="1"/>
        </p:nvPicPr>
        <p:blipFill>
          <a:blip r:embed="rId3"/>
          <a:stretch>
            <a:fillRect/>
          </a:stretch>
        </p:blipFill>
        <p:spPr>
          <a:xfrm>
            <a:off x="1280723" y="6179447"/>
            <a:ext cx="381981" cy="408631"/>
          </a:xfrm>
          <a:prstGeom prst="rect">
            <a:avLst/>
          </a:prstGeom>
        </p:spPr>
      </p:pic>
    </p:spTree>
    <p:extLst>
      <p:ext uri="{BB962C8B-B14F-4D97-AF65-F5344CB8AC3E}">
        <p14:creationId xmlns:p14="http://schemas.microsoft.com/office/powerpoint/2010/main" val="392765228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One Column: Logos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4914900" cy="1143000"/>
          </a:xfrm>
        </p:spPr>
        <p:txBody>
          <a:bodyPr anchor="t" anchorCtr="0"/>
          <a:lstStyle>
            <a:lvl1pPr>
              <a:defRPr sz="2400" b="0" i="0">
                <a:latin typeface="Futura Next Medium" panose="020B0602020204020303" pitchFamily="34" charset="77"/>
              </a:defRPr>
            </a:lvl1pPr>
          </a:lstStyle>
          <a:p>
            <a:r>
              <a:rPr lang="en-US" dirty="0"/>
              <a:t>Long title sentence case, Lorem Ipsum has been the industry’s standard dummy text.</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6" name="Picture Placeholder 14">
            <a:extLst>
              <a:ext uri="{FF2B5EF4-FFF2-40B4-BE49-F238E27FC236}">
                <a16:creationId xmlns:a16="http://schemas.microsoft.com/office/drawing/2014/main" id="{36CCF8E2-5781-544A-83B5-14490F6A7C22}"/>
              </a:ext>
            </a:extLst>
          </p:cNvPr>
          <p:cNvSpPr>
            <a:spLocks noGrp="1"/>
          </p:cNvSpPr>
          <p:nvPr>
            <p:ph type="pic" sz="quarter" idx="24" hasCustomPrompt="1"/>
          </p:nvPr>
        </p:nvSpPr>
        <p:spPr>
          <a:xfrm>
            <a:off x="6284037" y="1734185"/>
            <a:ext cx="1484313" cy="87376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7" name="Picture Placeholder 14">
            <a:extLst>
              <a:ext uri="{FF2B5EF4-FFF2-40B4-BE49-F238E27FC236}">
                <a16:creationId xmlns:a16="http://schemas.microsoft.com/office/drawing/2014/main" id="{98A16178-6100-8E44-87C1-99EC09F688AF}"/>
              </a:ext>
            </a:extLst>
          </p:cNvPr>
          <p:cNvSpPr>
            <a:spLocks noGrp="1"/>
          </p:cNvSpPr>
          <p:nvPr>
            <p:ph type="pic" sz="quarter" idx="25" hasCustomPrompt="1"/>
          </p:nvPr>
        </p:nvSpPr>
        <p:spPr>
          <a:xfrm>
            <a:off x="6285624" y="2922270"/>
            <a:ext cx="1484313" cy="87376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10" name="Picture Placeholder 14">
            <a:extLst>
              <a:ext uri="{FF2B5EF4-FFF2-40B4-BE49-F238E27FC236}">
                <a16:creationId xmlns:a16="http://schemas.microsoft.com/office/drawing/2014/main" id="{B89E3930-FFA7-324A-BBF7-6AEF0E3E1EBA}"/>
              </a:ext>
            </a:extLst>
          </p:cNvPr>
          <p:cNvSpPr>
            <a:spLocks noGrp="1"/>
          </p:cNvSpPr>
          <p:nvPr>
            <p:ph type="pic" sz="quarter" idx="26" hasCustomPrompt="1"/>
          </p:nvPr>
        </p:nvSpPr>
        <p:spPr>
          <a:xfrm>
            <a:off x="6285624" y="4110355"/>
            <a:ext cx="1484313" cy="87376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11" name="Picture Placeholder 14">
            <a:extLst>
              <a:ext uri="{FF2B5EF4-FFF2-40B4-BE49-F238E27FC236}">
                <a16:creationId xmlns:a16="http://schemas.microsoft.com/office/drawing/2014/main" id="{7DE54EB1-4025-454A-8113-AF05922F3515}"/>
              </a:ext>
            </a:extLst>
          </p:cNvPr>
          <p:cNvSpPr>
            <a:spLocks noGrp="1"/>
          </p:cNvSpPr>
          <p:nvPr>
            <p:ph type="pic" sz="quarter" idx="27" hasCustomPrompt="1"/>
          </p:nvPr>
        </p:nvSpPr>
        <p:spPr>
          <a:xfrm>
            <a:off x="6285624" y="5298440"/>
            <a:ext cx="1484313" cy="87376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12" name="Picture Placeholder 14">
            <a:extLst>
              <a:ext uri="{FF2B5EF4-FFF2-40B4-BE49-F238E27FC236}">
                <a16:creationId xmlns:a16="http://schemas.microsoft.com/office/drawing/2014/main" id="{5672584D-25F0-514D-8037-2BDF02A048CE}"/>
              </a:ext>
            </a:extLst>
          </p:cNvPr>
          <p:cNvSpPr>
            <a:spLocks noGrp="1"/>
          </p:cNvSpPr>
          <p:nvPr>
            <p:ph type="pic" sz="quarter" idx="28" hasCustomPrompt="1"/>
          </p:nvPr>
        </p:nvSpPr>
        <p:spPr>
          <a:xfrm>
            <a:off x="8150645" y="1734185"/>
            <a:ext cx="1484313" cy="87376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13" name="Picture Placeholder 14">
            <a:extLst>
              <a:ext uri="{FF2B5EF4-FFF2-40B4-BE49-F238E27FC236}">
                <a16:creationId xmlns:a16="http://schemas.microsoft.com/office/drawing/2014/main" id="{4252D262-7B74-BB4F-88E8-5AF45A3783F6}"/>
              </a:ext>
            </a:extLst>
          </p:cNvPr>
          <p:cNvSpPr>
            <a:spLocks noGrp="1"/>
          </p:cNvSpPr>
          <p:nvPr>
            <p:ph type="pic" sz="quarter" idx="29" hasCustomPrompt="1"/>
          </p:nvPr>
        </p:nvSpPr>
        <p:spPr>
          <a:xfrm>
            <a:off x="8152232" y="2922270"/>
            <a:ext cx="1484313" cy="87376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14" name="Picture Placeholder 14">
            <a:extLst>
              <a:ext uri="{FF2B5EF4-FFF2-40B4-BE49-F238E27FC236}">
                <a16:creationId xmlns:a16="http://schemas.microsoft.com/office/drawing/2014/main" id="{E206A6B2-CD8E-294D-9E42-E81B7A58BF64}"/>
              </a:ext>
            </a:extLst>
          </p:cNvPr>
          <p:cNvSpPr>
            <a:spLocks noGrp="1"/>
          </p:cNvSpPr>
          <p:nvPr>
            <p:ph type="pic" sz="quarter" idx="30" hasCustomPrompt="1"/>
          </p:nvPr>
        </p:nvSpPr>
        <p:spPr>
          <a:xfrm>
            <a:off x="8152232" y="4110355"/>
            <a:ext cx="1484313" cy="87376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15" name="Picture Placeholder 14">
            <a:extLst>
              <a:ext uri="{FF2B5EF4-FFF2-40B4-BE49-F238E27FC236}">
                <a16:creationId xmlns:a16="http://schemas.microsoft.com/office/drawing/2014/main" id="{F2E78003-2ACC-2841-BD25-AF9D5D8A554C}"/>
              </a:ext>
            </a:extLst>
          </p:cNvPr>
          <p:cNvSpPr>
            <a:spLocks noGrp="1"/>
          </p:cNvSpPr>
          <p:nvPr>
            <p:ph type="pic" sz="quarter" idx="31" hasCustomPrompt="1"/>
          </p:nvPr>
        </p:nvSpPr>
        <p:spPr>
          <a:xfrm>
            <a:off x="8152232" y="5298440"/>
            <a:ext cx="1484313" cy="87376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16" name="Picture Placeholder 14">
            <a:extLst>
              <a:ext uri="{FF2B5EF4-FFF2-40B4-BE49-F238E27FC236}">
                <a16:creationId xmlns:a16="http://schemas.microsoft.com/office/drawing/2014/main" id="{6DBA8565-04C4-8743-A1BF-59FFF4930A9E}"/>
              </a:ext>
            </a:extLst>
          </p:cNvPr>
          <p:cNvSpPr>
            <a:spLocks noGrp="1"/>
          </p:cNvSpPr>
          <p:nvPr>
            <p:ph type="pic" sz="quarter" idx="32" hasCustomPrompt="1"/>
          </p:nvPr>
        </p:nvSpPr>
        <p:spPr>
          <a:xfrm>
            <a:off x="10017252" y="1734185"/>
            <a:ext cx="1484313" cy="87376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17" name="Picture Placeholder 14">
            <a:extLst>
              <a:ext uri="{FF2B5EF4-FFF2-40B4-BE49-F238E27FC236}">
                <a16:creationId xmlns:a16="http://schemas.microsoft.com/office/drawing/2014/main" id="{7B30872C-E98F-7146-B873-7B40F5A6A812}"/>
              </a:ext>
            </a:extLst>
          </p:cNvPr>
          <p:cNvSpPr>
            <a:spLocks noGrp="1"/>
          </p:cNvSpPr>
          <p:nvPr>
            <p:ph type="pic" sz="quarter" idx="33" hasCustomPrompt="1"/>
          </p:nvPr>
        </p:nvSpPr>
        <p:spPr>
          <a:xfrm>
            <a:off x="10018839" y="2922270"/>
            <a:ext cx="1484313" cy="87376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18" name="Picture Placeholder 14">
            <a:extLst>
              <a:ext uri="{FF2B5EF4-FFF2-40B4-BE49-F238E27FC236}">
                <a16:creationId xmlns:a16="http://schemas.microsoft.com/office/drawing/2014/main" id="{92FEC79A-1D81-814C-B674-598FE31353E4}"/>
              </a:ext>
            </a:extLst>
          </p:cNvPr>
          <p:cNvSpPr>
            <a:spLocks noGrp="1"/>
          </p:cNvSpPr>
          <p:nvPr>
            <p:ph type="pic" sz="quarter" idx="34" hasCustomPrompt="1"/>
          </p:nvPr>
        </p:nvSpPr>
        <p:spPr>
          <a:xfrm>
            <a:off x="10018839" y="4110355"/>
            <a:ext cx="1484313" cy="87376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19" name="Picture Placeholder 14">
            <a:extLst>
              <a:ext uri="{FF2B5EF4-FFF2-40B4-BE49-F238E27FC236}">
                <a16:creationId xmlns:a16="http://schemas.microsoft.com/office/drawing/2014/main" id="{7A0B2939-5FDD-1D45-A3EF-165325D1DC25}"/>
              </a:ext>
            </a:extLst>
          </p:cNvPr>
          <p:cNvSpPr>
            <a:spLocks noGrp="1"/>
          </p:cNvSpPr>
          <p:nvPr>
            <p:ph type="pic" sz="quarter" idx="35" hasCustomPrompt="1"/>
          </p:nvPr>
        </p:nvSpPr>
        <p:spPr>
          <a:xfrm>
            <a:off x="10018839" y="5298440"/>
            <a:ext cx="1484313" cy="87376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20" name="Picture Placeholder 14">
            <a:extLst>
              <a:ext uri="{FF2B5EF4-FFF2-40B4-BE49-F238E27FC236}">
                <a16:creationId xmlns:a16="http://schemas.microsoft.com/office/drawing/2014/main" id="{455113BA-34DA-C141-839F-F026F783E409}"/>
              </a:ext>
            </a:extLst>
          </p:cNvPr>
          <p:cNvSpPr>
            <a:spLocks noGrp="1"/>
          </p:cNvSpPr>
          <p:nvPr>
            <p:ph type="pic" sz="quarter" idx="36" hasCustomPrompt="1"/>
          </p:nvPr>
        </p:nvSpPr>
        <p:spPr>
          <a:xfrm>
            <a:off x="6284037" y="546100"/>
            <a:ext cx="1484313" cy="87376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21" name="Picture Placeholder 14">
            <a:extLst>
              <a:ext uri="{FF2B5EF4-FFF2-40B4-BE49-F238E27FC236}">
                <a16:creationId xmlns:a16="http://schemas.microsoft.com/office/drawing/2014/main" id="{AAEE4A68-BC93-B54A-A573-E6134A01262E}"/>
              </a:ext>
            </a:extLst>
          </p:cNvPr>
          <p:cNvSpPr>
            <a:spLocks noGrp="1"/>
          </p:cNvSpPr>
          <p:nvPr>
            <p:ph type="pic" sz="quarter" idx="37" hasCustomPrompt="1"/>
          </p:nvPr>
        </p:nvSpPr>
        <p:spPr>
          <a:xfrm>
            <a:off x="8150645" y="546100"/>
            <a:ext cx="1484313" cy="87376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22" name="Picture Placeholder 14">
            <a:extLst>
              <a:ext uri="{FF2B5EF4-FFF2-40B4-BE49-F238E27FC236}">
                <a16:creationId xmlns:a16="http://schemas.microsoft.com/office/drawing/2014/main" id="{E1845ADF-9E77-FB49-8875-210585E8FD1F}"/>
              </a:ext>
            </a:extLst>
          </p:cNvPr>
          <p:cNvSpPr>
            <a:spLocks noGrp="1"/>
          </p:cNvSpPr>
          <p:nvPr>
            <p:ph type="pic" sz="quarter" idx="38" hasCustomPrompt="1"/>
          </p:nvPr>
        </p:nvSpPr>
        <p:spPr>
          <a:xfrm>
            <a:off x="10017252" y="546100"/>
            <a:ext cx="1484313" cy="87376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23" name="Text Placeholder 8">
            <a:extLst>
              <a:ext uri="{FF2B5EF4-FFF2-40B4-BE49-F238E27FC236}">
                <a16:creationId xmlns:a16="http://schemas.microsoft.com/office/drawing/2014/main" id="{E694DB2D-0661-B64E-8B14-1B9165844E93}"/>
              </a:ext>
            </a:extLst>
          </p:cNvPr>
          <p:cNvSpPr>
            <a:spLocks noGrp="1"/>
          </p:cNvSpPr>
          <p:nvPr>
            <p:ph type="body" sz="quarter" idx="10" hasCustomPrompt="1"/>
          </p:nvPr>
        </p:nvSpPr>
        <p:spPr>
          <a:xfrm>
            <a:off x="685800" y="2057400"/>
            <a:ext cx="4930902" cy="4114800"/>
          </a:xfrm>
        </p:spPr>
        <p:txBody>
          <a:bodyPr numCol="1" spcCol="384048"/>
          <a:lstStyle>
            <a:lvl1pPr>
              <a:lnSpc>
                <a:spcPct val="140000"/>
              </a:lnSpc>
              <a:spcBef>
                <a:spcPts val="400"/>
              </a:spcBef>
              <a:spcAft>
                <a:spcPts val="400"/>
              </a:spcAft>
              <a:defRPr/>
            </a:lvl1pPr>
            <a:lvl2pPr marL="6350" indent="0">
              <a:lnSpc>
                <a:spcPct val="140000"/>
              </a:lnSpc>
              <a:spcBef>
                <a:spcPts val="1000"/>
              </a:spcBef>
              <a:spcAft>
                <a:spcPts val="200"/>
              </a:spcAft>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dirty="0"/>
              <a:t>Lorem Ipsum is simply dummy text of the printing and typesetting industry.</a:t>
            </a:r>
          </a:p>
          <a:p>
            <a:pPr lvl="1"/>
            <a:r>
              <a:rPr lang="en-US" dirty="0"/>
              <a:t>Subheads set in sentence case</a:t>
            </a:r>
          </a:p>
          <a:p>
            <a:pPr marL="0" lvl="2" indent="0" algn="l" defTabSz="914400" rtl="0" eaLnBrk="1" latinLnBrk="0" hangingPunct="1">
              <a:lnSpc>
                <a:spcPct val="120000"/>
              </a:lnSpc>
              <a:spcBef>
                <a:spcPts val="800"/>
              </a:spcBef>
              <a:spcAft>
                <a:spcPts val="200"/>
              </a:spcAft>
              <a:buFont typeface="Arial" panose="020B0604020202020204" pitchFamily="34" charset="0"/>
              <a:buNone/>
              <a:tabLst/>
            </a:pPr>
            <a:r>
              <a:rPr lang="en-US" dirty="0"/>
              <a:t>Quote</a:t>
            </a:r>
          </a:p>
          <a:p>
            <a:pPr lvl="3"/>
            <a:r>
              <a:rPr lang="en-US" dirty="0"/>
              <a:t>First level bullet</a:t>
            </a:r>
          </a:p>
          <a:p>
            <a:pPr lvl="5"/>
            <a:r>
              <a:rPr lang="en-US" dirty="0"/>
              <a:t>Second level bullet</a:t>
            </a:r>
          </a:p>
          <a:p>
            <a:pPr lvl="6"/>
            <a:r>
              <a:rPr lang="en-US" dirty="0"/>
              <a:t>Numbered bullet</a:t>
            </a:r>
          </a:p>
          <a:p>
            <a:pPr lvl="0"/>
            <a:r>
              <a:rPr lang="en-US" dirty="0"/>
              <a:t>It has survived not only five centuries, but also the leap into electronic typesetting, remaining essentially unchanged.</a:t>
            </a:r>
          </a:p>
        </p:txBody>
      </p:sp>
      <p:grpSp>
        <p:nvGrpSpPr>
          <p:cNvPr id="28" name="Group 27">
            <a:extLst>
              <a:ext uri="{FF2B5EF4-FFF2-40B4-BE49-F238E27FC236}">
                <a16:creationId xmlns:a16="http://schemas.microsoft.com/office/drawing/2014/main" id="{F82E374D-8ADD-5149-BBFB-0787EBB50753}"/>
              </a:ext>
            </a:extLst>
          </p:cNvPr>
          <p:cNvGrpSpPr/>
          <p:nvPr userDrawn="1"/>
        </p:nvGrpSpPr>
        <p:grpSpPr>
          <a:xfrm>
            <a:off x="685800" y="6257314"/>
            <a:ext cx="506815" cy="226800"/>
            <a:chOff x="685800" y="6257314"/>
            <a:chExt cx="506815" cy="226800"/>
          </a:xfrm>
        </p:grpSpPr>
        <p:cxnSp>
          <p:nvCxnSpPr>
            <p:cNvPr id="29" name="Straight Connector 28">
              <a:extLst>
                <a:ext uri="{FF2B5EF4-FFF2-40B4-BE49-F238E27FC236}">
                  <a16:creationId xmlns:a16="http://schemas.microsoft.com/office/drawing/2014/main" id="{984A43E4-B416-2C48-9116-DF4960052D90}"/>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B903A41E-63F8-A24A-853C-9DC701940952}"/>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24" name="Picture 23">
            <a:extLst>
              <a:ext uri="{FF2B5EF4-FFF2-40B4-BE49-F238E27FC236}">
                <a16:creationId xmlns:a16="http://schemas.microsoft.com/office/drawing/2014/main" id="{57E82B07-C4A1-5940-8812-68939E481D90}"/>
              </a:ext>
            </a:extLst>
          </p:cNvPr>
          <p:cNvPicPr>
            <a:picLocks noChangeAspect="1"/>
          </p:cNvPicPr>
          <p:nvPr userDrawn="1"/>
        </p:nvPicPr>
        <p:blipFill>
          <a:blip r:embed="rId3"/>
          <a:stretch>
            <a:fillRect/>
          </a:stretch>
        </p:blipFill>
        <p:spPr>
          <a:xfrm>
            <a:off x="1280723" y="6179447"/>
            <a:ext cx="381981" cy="408631"/>
          </a:xfrm>
          <a:prstGeom prst="rect">
            <a:avLst/>
          </a:prstGeom>
        </p:spPr>
      </p:pic>
    </p:spTree>
    <p:extLst>
      <p:ext uri="{BB962C8B-B14F-4D97-AF65-F5344CB8AC3E}">
        <p14:creationId xmlns:p14="http://schemas.microsoft.com/office/powerpoint/2010/main" val="238317253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ogos 3x4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2857500"/>
            <a:ext cx="3352800" cy="1143000"/>
          </a:xfrm>
        </p:spPr>
        <p:txBody>
          <a:bodyPr anchor="ctr" anchorCtr="0"/>
          <a:lstStyle>
            <a:lvl1pPr>
              <a:defRPr sz="2400" b="0" i="0">
                <a:latin typeface="Futura Next Medium" panose="020B0602020204020303" pitchFamily="34" charset="77"/>
              </a:defRPr>
            </a:lvl1pPr>
          </a:lstStyle>
          <a:p>
            <a:r>
              <a:rPr lang="en-US" dirty="0"/>
              <a:t>Long title sentence case, lorem ipsum has been standard dummy text.</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5" name="Picture Placeholder 14">
            <a:extLst>
              <a:ext uri="{FF2B5EF4-FFF2-40B4-BE49-F238E27FC236}">
                <a16:creationId xmlns:a16="http://schemas.microsoft.com/office/drawing/2014/main" id="{A1B95540-4711-964B-A6F3-2064A7DA698B}"/>
              </a:ext>
            </a:extLst>
          </p:cNvPr>
          <p:cNvSpPr>
            <a:spLocks noGrp="1"/>
          </p:cNvSpPr>
          <p:nvPr>
            <p:ph type="pic" sz="quarter" idx="24" hasCustomPrompt="1"/>
          </p:nvPr>
        </p:nvSpPr>
        <p:spPr>
          <a:xfrm>
            <a:off x="5357733" y="685800"/>
            <a:ext cx="1755204" cy="107227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6" name="Picture Placeholder 14">
            <a:extLst>
              <a:ext uri="{FF2B5EF4-FFF2-40B4-BE49-F238E27FC236}">
                <a16:creationId xmlns:a16="http://schemas.microsoft.com/office/drawing/2014/main" id="{3494E7A4-7E4E-E44B-9203-AD6D8C19D309}"/>
              </a:ext>
            </a:extLst>
          </p:cNvPr>
          <p:cNvSpPr>
            <a:spLocks noGrp="1"/>
          </p:cNvSpPr>
          <p:nvPr>
            <p:ph type="pic" sz="quarter" idx="25" hasCustomPrompt="1"/>
          </p:nvPr>
        </p:nvSpPr>
        <p:spPr>
          <a:xfrm>
            <a:off x="5359320" y="2157177"/>
            <a:ext cx="1755204" cy="107227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7" name="Picture Placeholder 14">
            <a:extLst>
              <a:ext uri="{FF2B5EF4-FFF2-40B4-BE49-F238E27FC236}">
                <a16:creationId xmlns:a16="http://schemas.microsoft.com/office/drawing/2014/main" id="{2CD4A298-CED5-0E49-8C4A-872427DF09DE}"/>
              </a:ext>
            </a:extLst>
          </p:cNvPr>
          <p:cNvSpPr>
            <a:spLocks noGrp="1"/>
          </p:cNvSpPr>
          <p:nvPr>
            <p:ph type="pic" sz="quarter" idx="26" hasCustomPrompt="1"/>
          </p:nvPr>
        </p:nvSpPr>
        <p:spPr>
          <a:xfrm>
            <a:off x="5359320" y="3628554"/>
            <a:ext cx="1755204" cy="107227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8" name="Picture Placeholder 14">
            <a:extLst>
              <a:ext uri="{FF2B5EF4-FFF2-40B4-BE49-F238E27FC236}">
                <a16:creationId xmlns:a16="http://schemas.microsoft.com/office/drawing/2014/main" id="{52E628B4-54B2-0C42-ABFD-DEF148DF7404}"/>
              </a:ext>
            </a:extLst>
          </p:cNvPr>
          <p:cNvSpPr>
            <a:spLocks noGrp="1"/>
          </p:cNvSpPr>
          <p:nvPr>
            <p:ph type="pic" sz="quarter" idx="27" hasCustomPrompt="1"/>
          </p:nvPr>
        </p:nvSpPr>
        <p:spPr>
          <a:xfrm>
            <a:off x="5359320" y="5099930"/>
            <a:ext cx="1755204" cy="107227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10" name="Picture Placeholder 14">
            <a:extLst>
              <a:ext uri="{FF2B5EF4-FFF2-40B4-BE49-F238E27FC236}">
                <a16:creationId xmlns:a16="http://schemas.microsoft.com/office/drawing/2014/main" id="{EB669B09-4947-2148-9A7A-9FE4D320ACF0}"/>
              </a:ext>
            </a:extLst>
          </p:cNvPr>
          <p:cNvSpPr>
            <a:spLocks noGrp="1"/>
          </p:cNvSpPr>
          <p:nvPr>
            <p:ph type="pic" sz="quarter" idx="28" hasCustomPrompt="1"/>
          </p:nvPr>
        </p:nvSpPr>
        <p:spPr>
          <a:xfrm>
            <a:off x="7535172" y="685800"/>
            <a:ext cx="1755204" cy="107227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11" name="Picture Placeholder 14">
            <a:extLst>
              <a:ext uri="{FF2B5EF4-FFF2-40B4-BE49-F238E27FC236}">
                <a16:creationId xmlns:a16="http://schemas.microsoft.com/office/drawing/2014/main" id="{F02F9C82-4DC1-8947-9816-0BAA722E7665}"/>
              </a:ext>
            </a:extLst>
          </p:cNvPr>
          <p:cNvSpPr>
            <a:spLocks noGrp="1"/>
          </p:cNvSpPr>
          <p:nvPr>
            <p:ph type="pic" sz="quarter" idx="29" hasCustomPrompt="1"/>
          </p:nvPr>
        </p:nvSpPr>
        <p:spPr>
          <a:xfrm>
            <a:off x="7536759" y="2157177"/>
            <a:ext cx="1755204" cy="107227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12" name="Picture Placeholder 14">
            <a:extLst>
              <a:ext uri="{FF2B5EF4-FFF2-40B4-BE49-F238E27FC236}">
                <a16:creationId xmlns:a16="http://schemas.microsoft.com/office/drawing/2014/main" id="{5DEE8005-6CB9-5A46-AAE4-31A81E19B217}"/>
              </a:ext>
            </a:extLst>
          </p:cNvPr>
          <p:cNvSpPr>
            <a:spLocks noGrp="1"/>
          </p:cNvSpPr>
          <p:nvPr>
            <p:ph type="pic" sz="quarter" idx="30" hasCustomPrompt="1"/>
          </p:nvPr>
        </p:nvSpPr>
        <p:spPr>
          <a:xfrm>
            <a:off x="7536759" y="3628554"/>
            <a:ext cx="1755204" cy="107227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13" name="Picture Placeholder 14">
            <a:extLst>
              <a:ext uri="{FF2B5EF4-FFF2-40B4-BE49-F238E27FC236}">
                <a16:creationId xmlns:a16="http://schemas.microsoft.com/office/drawing/2014/main" id="{FB53A751-D85A-7D40-B268-76A03C8EC755}"/>
              </a:ext>
            </a:extLst>
          </p:cNvPr>
          <p:cNvSpPr>
            <a:spLocks noGrp="1"/>
          </p:cNvSpPr>
          <p:nvPr>
            <p:ph type="pic" sz="quarter" idx="31" hasCustomPrompt="1"/>
          </p:nvPr>
        </p:nvSpPr>
        <p:spPr>
          <a:xfrm>
            <a:off x="7536759" y="5099930"/>
            <a:ext cx="1755204" cy="107227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14" name="Picture Placeholder 14">
            <a:extLst>
              <a:ext uri="{FF2B5EF4-FFF2-40B4-BE49-F238E27FC236}">
                <a16:creationId xmlns:a16="http://schemas.microsoft.com/office/drawing/2014/main" id="{39AC1074-EA41-3749-9572-987EA0B240FA}"/>
              </a:ext>
            </a:extLst>
          </p:cNvPr>
          <p:cNvSpPr>
            <a:spLocks noGrp="1"/>
          </p:cNvSpPr>
          <p:nvPr>
            <p:ph type="pic" sz="quarter" idx="32" hasCustomPrompt="1"/>
          </p:nvPr>
        </p:nvSpPr>
        <p:spPr>
          <a:xfrm>
            <a:off x="9712611" y="685800"/>
            <a:ext cx="1755204" cy="107227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15" name="Picture Placeholder 14">
            <a:extLst>
              <a:ext uri="{FF2B5EF4-FFF2-40B4-BE49-F238E27FC236}">
                <a16:creationId xmlns:a16="http://schemas.microsoft.com/office/drawing/2014/main" id="{20099722-EEF4-5047-827E-2365785BCD49}"/>
              </a:ext>
            </a:extLst>
          </p:cNvPr>
          <p:cNvSpPr>
            <a:spLocks noGrp="1"/>
          </p:cNvSpPr>
          <p:nvPr>
            <p:ph type="pic" sz="quarter" idx="33" hasCustomPrompt="1"/>
          </p:nvPr>
        </p:nvSpPr>
        <p:spPr>
          <a:xfrm>
            <a:off x="9714198" y="2157177"/>
            <a:ext cx="1755204" cy="107227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16" name="Picture Placeholder 14">
            <a:extLst>
              <a:ext uri="{FF2B5EF4-FFF2-40B4-BE49-F238E27FC236}">
                <a16:creationId xmlns:a16="http://schemas.microsoft.com/office/drawing/2014/main" id="{9C0AD912-89DD-E545-83C7-6AF4517F9ABA}"/>
              </a:ext>
            </a:extLst>
          </p:cNvPr>
          <p:cNvSpPr>
            <a:spLocks noGrp="1"/>
          </p:cNvSpPr>
          <p:nvPr>
            <p:ph type="pic" sz="quarter" idx="34" hasCustomPrompt="1"/>
          </p:nvPr>
        </p:nvSpPr>
        <p:spPr>
          <a:xfrm>
            <a:off x="9714198" y="3628554"/>
            <a:ext cx="1755204" cy="107227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17" name="Picture Placeholder 14">
            <a:extLst>
              <a:ext uri="{FF2B5EF4-FFF2-40B4-BE49-F238E27FC236}">
                <a16:creationId xmlns:a16="http://schemas.microsoft.com/office/drawing/2014/main" id="{3A281FD5-8400-6A4C-87E9-0640AF5E0A54}"/>
              </a:ext>
            </a:extLst>
          </p:cNvPr>
          <p:cNvSpPr>
            <a:spLocks noGrp="1"/>
          </p:cNvSpPr>
          <p:nvPr>
            <p:ph type="pic" sz="quarter" idx="35" hasCustomPrompt="1"/>
          </p:nvPr>
        </p:nvSpPr>
        <p:spPr>
          <a:xfrm>
            <a:off x="9714198" y="5099930"/>
            <a:ext cx="1755204" cy="107227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grpSp>
        <p:nvGrpSpPr>
          <p:cNvPr id="22" name="Group 21">
            <a:extLst>
              <a:ext uri="{FF2B5EF4-FFF2-40B4-BE49-F238E27FC236}">
                <a16:creationId xmlns:a16="http://schemas.microsoft.com/office/drawing/2014/main" id="{BBCA982F-47D3-C745-9AD0-86D8F5FDF794}"/>
              </a:ext>
            </a:extLst>
          </p:cNvPr>
          <p:cNvGrpSpPr/>
          <p:nvPr userDrawn="1"/>
        </p:nvGrpSpPr>
        <p:grpSpPr>
          <a:xfrm>
            <a:off x="685800" y="6257314"/>
            <a:ext cx="506815" cy="226800"/>
            <a:chOff x="685800" y="6257314"/>
            <a:chExt cx="506815" cy="226800"/>
          </a:xfrm>
        </p:grpSpPr>
        <p:cxnSp>
          <p:nvCxnSpPr>
            <p:cNvPr id="23" name="Straight Connector 22">
              <a:extLst>
                <a:ext uri="{FF2B5EF4-FFF2-40B4-BE49-F238E27FC236}">
                  <a16:creationId xmlns:a16="http://schemas.microsoft.com/office/drawing/2014/main" id="{868EC414-01D8-AE40-A7AE-4027B53265EA}"/>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6DAB2F13-D3F0-8F44-A557-6A31CDAF1E26}"/>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20" name="Picture 19">
            <a:extLst>
              <a:ext uri="{FF2B5EF4-FFF2-40B4-BE49-F238E27FC236}">
                <a16:creationId xmlns:a16="http://schemas.microsoft.com/office/drawing/2014/main" id="{AE72CFD4-21F3-0040-8BFB-74F88E7115FE}"/>
              </a:ext>
            </a:extLst>
          </p:cNvPr>
          <p:cNvPicPr>
            <a:picLocks noChangeAspect="1"/>
          </p:cNvPicPr>
          <p:nvPr userDrawn="1"/>
        </p:nvPicPr>
        <p:blipFill>
          <a:blip r:embed="rId3"/>
          <a:stretch>
            <a:fillRect/>
          </a:stretch>
        </p:blipFill>
        <p:spPr>
          <a:xfrm>
            <a:off x="1280723" y="6179447"/>
            <a:ext cx="381981" cy="408631"/>
          </a:xfrm>
          <a:prstGeom prst="rect">
            <a:avLst/>
          </a:prstGeom>
        </p:spPr>
      </p:pic>
    </p:spTree>
    <p:extLst>
      <p:ext uri="{BB962C8B-B14F-4D97-AF65-F5344CB8AC3E}">
        <p14:creationId xmlns:p14="http://schemas.microsoft.com/office/powerpoint/2010/main" val="113429460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ogos 6x4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dirty="0"/>
          </a:p>
        </p:txBody>
      </p:sp>
      <p:sp>
        <p:nvSpPr>
          <p:cNvPr id="4" name="Picture Placeholder 14">
            <a:extLst>
              <a:ext uri="{FF2B5EF4-FFF2-40B4-BE49-F238E27FC236}">
                <a16:creationId xmlns:a16="http://schemas.microsoft.com/office/drawing/2014/main" id="{E2C43AFA-AE17-234F-BCA6-1673B0560EBD}"/>
              </a:ext>
            </a:extLst>
          </p:cNvPr>
          <p:cNvSpPr>
            <a:spLocks noGrp="1"/>
          </p:cNvSpPr>
          <p:nvPr>
            <p:ph type="pic" sz="quarter" idx="11" hasCustomPrompt="1"/>
          </p:nvPr>
        </p:nvSpPr>
        <p:spPr>
          <a:xfrm>
            <a:off x="684213" y="1680692"/>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5" name="Picture Placeholder 14">
            <a:extLst>
              <a:ext uri="{FF2B5EF4-FFF2-40B4-BE49-F238E27FC236}">
                <a16:creationId xmlns:a16="http://schemas.microsoft.com/office/drawing/2014/main" id="{C5EB6FDB-1BE9-8F46-8925-06E3EB76A928}"/>
              </a:ext>
            </a:extLst>
          </p:cNvPr>
          <p:cNvSpPr>
            <a:spLocks noGrp="1"/>
          </p:cNvSpPr>
          <p:nvPr>
            <p:ph type="pic" sz="quarter" idx="13" hasCustomPrompt="1"/>
          </p:nvPr>
        </p:nvSpPr>
        <p:spPr>
          <a:xfrm>
            <a:off x="685800" y="2858605"/>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6" name="Picture Placeholder 14">
            <a:extLst>
              <a:ext uri="{FF2B5EF4-FFF2-40B4-BE49-F238E27FC236}">
                <a16:creationId xmlns:a16="http://schemas.microsoft.com/office/drawing/2014/main" id="{E10AA068-AB3A-1B4C-A2A0-1288D51E96AB}"/>
              </a:ext>
            </a:extLst>
          </p:cNvPr>
          <p:cNvSpPr>
            <a:spLocks noGrp="1"/>
          </p:cNvSpPr>
          <p:nvPr>
            <p:ph type="pic" sz="quarter" idx="14" hasCustomPrompt="1"/>
          </p:nvPr>
        </p:nvSpPr>
        <p:spPr>
          <a:xfrm>
            <a:off x="685800" y="4036518"/>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7" name="Picture Placeholder 14">
            <a:extLst>
              <a:ext uri="{FF2B5EF4-FFF2-40B4-BE49-F238E27FC236}">
                <a16:creationId xmlns:a16="http://schemas.microsoft.com/office/drawing/2014/main" id="{5DF034AE-ADA6-4F43-B424-1C6A3B253376}"/>
              </a:ext>
            </a:extLst>
          </p:cNvPr>
          <p:cNvSpPr>
            <a:spLocks noGrp="1"/>
          </p:cNvSpPr>
          <p:nvPr>
            <p:ph type="pic" sz="quarter" idx="15" hasCustomPrompt="1"/>
          </p:nvPr>
        </p:nvSpPr>
        <p:spPr>
          <a:xfrm>
            <a:off x="685800" y="5214432"/>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8" name="Picture Placeholder 14">
            <a:extLst>
              <a:ext uri="{FF2B5EF4-FFF2-40B4-BE49-F238E27FC236}">
                <a16:creationId xmlns:a16="http://schemas.microsoft.com/office/drawing/2014/main" id="{BDDEC251-12AF-2B46-9011-C196ED0D61BE}"/>
              </a:ext>
            </a:extLst>
          </p:cNvPr>
          <p:cNvSpPr>
            <a:spLocks noGrp="1"/>
          </p:cNvSpPr>
          <p:nvPr>
            <p:ph type="pic" sz="quarter" idx="16" hasCustomPrompt="1"/>
          </p:nvPr>
        </p:nvSpPr>
        <p:spPr>
          <a:xfrm>
            <a:off x="2550821" y="1680692"/>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9" name="Picture Placeholder 14">
            <a:extLst>
              <a:ext uri="{FF2B5EF4-FFF2-40B4-BE49-F238E27FC236}">
                <a16:creationId xmlns:a16="http://schemas.microsoft.com/office/drawing/2014/main" id="{7F8942FC-1D61-5146-BA7D-5337C5655D3A}"/>
              </a:ext>
            </a:extLst>
          </p:cNvPr>
          <p:cNvSpPr>
            <a:spLocks noGrp="1"/>
          </p:cNvSpPr>
          <p:nvPr>
            <p:ph type="pic" sz="quarter" idx="17" hasCustomPrompt="1"/>
          </p:nvPr>
        </p:nvSpPr>
        <p:spPr>
          <a:xfrm>
            <a:off x="2552408" y="2858605"/>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10" name="Picture Placeholder 14">
            <a:extLst>
              <a:ext uri="{FF2B5EF4-FFF2-40B4-BE49-F238E27FC236}">
                <a16:creationId xmlns:a16="http://schemas.microsoft.com/office/drawing/2014/main" id="{3D857F5F-5F9D-0944-A976-160336C824CA}"/>
              </a:ext>
            </a:extLst>
          </p:cNvPr>
          <p:cNvSpPr>
            <a:spLocks noGrp="1"/>
          </p:cNvSpPr>
          <p:nvPr>
            <p:ph type="pic" sz="quarter" idx="18" hasCustomPrompt="1"/>
          </p:nvPr>
        </p:nvSpPr>
        <p:spPr>
          <a:xfrm>
            <a:off x="2552408" y="4036518"/>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11" name="Picture Placeholder 14">
            <a:extLst>
              <a:ext uri="{FF2B5EF4-FFF2-40B4-BE49-F238E27FC236}">
                <a16:creationId xmlns:a16="http://schemas.microsoft.com/office/drawing/2014/main" id="{BBBA099A-BB19-5E4A-87AB-97A586BE59B3}"/>
              </a:ext>
            </a:extLst>
          </p:cNvPr>
          <p:cNvSpPr>
            <a:spLocks noGrp="1"/>
          </p:cNvSpPr>
          <p:nvPr>
            <p:ph type="pic" sz="quarter" idx="19" hasCustomPrompt="1"/>
          </p:nvPr>
        </p:nvSpPr>
        <p:spPr>
          <a:xfrm>
            <a:off x="2552408" y="5214432"/>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12" name="Picture Placeholder 14">
            <a:extLst>
              <a:ext uri="{FF2B5EF4-FFF2-40B4-BE49-F238E27FC236}">
                <a16:creationId xmlns:a16="http://schemas.microsoft.com/office/drawing/2014/main" id="{A82ABCBD-661E-4943-8150-92E4195827BE}"/>
              </a:ext>
            </a:extLst>
          </p:cNvPr>
          <p:cNvSpPr>
            <a:spLocks noGrp="1"/>
          </p:cNvSpPr>
          <p:nvPr>
            <p:ph type="pic" sz="quarter" idx="20" hasCustomPrompt="1"/>
          </p:nvPr>
        </p:nvSpPr>
        <p:spPr>
          <a:xfrm>
            <a:off x="4417429" y="1680692"/>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13" name="Picture Placeholder 14">
            <a:extLst>
              <a:ext uri="{FF2B5EF4-FFF2-40B4-BE49-F238E27FC236}">
                <a16:creationId xmlns:a16="http://schemas.microsoft.com/office/drawing/2014/main" id="{C83622F5-20F9-694A-81C8-66B28B0F9F3B}"/>
              </a:ext>
            </a:extLst>
          </p:cNvPr>
          <p:cNvSpPr>
            <a:spLocks noGrp="1"/>
          </p:cNvSpPr>
          <p:nvPr>
            <p:ph type="pic" sz="quarter" idx="21" hasCustomPrompt="1"/>
          </p:nvPr>
        </p:nvSpPr>
        <p:spPr>
          <a:xfrm>
            <a:off x="4419016" y="2858605"/>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14" name="Picture Placeholder 14">
            <a:extLst>
              <a:ext uri="{FF2B5EF4-FFF2-40B4-BE49-F238E27FC236}">
                <a16:creationId xmlns:a16="http://schemas.microsoft.com/office/drawing/2014/main" id="{1787673F-2380-E24A-BC51-049E640F8271}"/>
              </a:ext>
            </a:extLst>
          </p:cNvPr>
          <p:cNvSpPr>
            <a:spLocks noGrp="1"/>
          </p:cNvSpPr>
          <p:nvPr>
            <p:ph type="pic" sz="quarter" idx="22" hasCustomPrompt="1"/>
          </p:nvPr>
        </p:nvSpPr>
        <p:spPr>
          <a:xfrm>
            <a:off x="4419016" y="4036518"/>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15" name="Picture Placeholder 14">
            <a:extLst>
              <a:ext uri="{FF2B5EF4-FFF2-40B4-BE49-F238E27FC236}">
                <a16:creationId xmlns:a16="http://schemas.microsoft.com/office/drawing/2014/main" id="{1F9EAD99-AF9B-9440-9704-697A2A218A95}"/>
              </a:ext>
            </a:extLst>
          </p:cNvPr>
          <p:cNvSpPr>
            <a:spLocks noGrp="1"/>
          </p:cNvSpPr>
          <p:nvPr>
            <p:ph type="pic" sz="quarter" idx="23" hasCustomPrompt="1"/>
          </p:nvPr>
        </p:nvSpPr>
        <p:spPr>
          <a:xfrm>
            <a:off x="4419016" y="5214432"/>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16" name="Picture Placeholder 14">
            <a:extLst>
              <a:ext uri="{FF2B5EF4-FFF2-40B4-BE49-F238E27FC236}">
                <a16:creationId xmlns:a16="http://schemas.microsoft.com/office/drawing/2014/main" id="{59DF9B27-F286-DA40-B77A-FB1C5631E4A7}"/>
              </a:ext>
            </a:extLst>
          </p:cNvPr>
          <p:cNvSpPr>
            <a:spLocks noGrp="1"/>
          </p:cNvSpPr>
          <p:nvPr>
            <p:ph type="pic" sz="quarter" idx="24" hasCustomPrompt="1"/>
          </p:nvPr>
        </p:nvSpPr>
        <p:spPr>
          <a:xfrm>
            <a:off x="6284037" y="1680692"/>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17" name="Picture Placeholder 14">
            <a:extLst>
              <a:ext uri="{FF2B5EF4-FFF2-40B4-BE49-F238E27FC236}">
                <a16:creationId xmlns:a16="http://schemas.microsoft.com/office/drawing/2014/main" id="{54984336-41C3-734D-8C1A-4342B642F8BE}"/>
              </a:ext>
            </a:extLst>
          </p:cNvPr>
          <p:cNvSpPr>
            <a:spLocks noGrp="1"/>
          </p:cNvSpPr>
          <p:nvPr>
            <p:ph type="pic" sz="quarter" idx="25" hasCustomPrompt="1"/>
          </p:nvPr>
        </p:nvSpPr>
        <p:spPr>
          <a:xfrm>
            <a:off x="6285624" y="2858605"/>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18" name="Picture Placeholder 14">
            <a:extLst>
              <a:ext uri="{FF2B5EF4-FFF2-40B4-BE49-F238E27FC236}">
                <a16:creationId xmlns:a16="http://schemas.microsoft.com/office/drawing/2014/main" id="{A4E6C88F-0C90-E34D-A155-6F81920C1FEB}"/>
              </a:ext>
            </a:extLst>
          </p:cNvPr>
          <p:cNvSpPr>
            <a:spLocks noGrp="1"/>
          </p:cNvSpPr>
          <p:nvPr>
            <p:ph type="pic" sz="quarter" idx="26" hasCustomPrompt="1"/>
          </p:nvPr>
        </p:nvSpPr>
        <p:spPr>
          <a:xfrm>
            <a:off x="6285624" y="4036518"/>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19" name="Picture Placeholder 14">
            <a:extLst>
              <a:ext uri="{FF2B5EF4-FFF2-40B4-BE49-F238E27FC236}">
                <a16:creationId xmlns:a16="http://schemas.microsoft.com/office/drawing/2014/main" id="{2ECCC594-AF8B-FF41-BA5D-3C706F11AB6E}"/>
              </a:ext>
            </a:extLst>
          </p:cNvPr>
          <p:cNvSpPr>
            <a:spLocks noGrp="1"/>
          </p:cNvSpPr>
          <p:nvPr>
            <p:ph type="pic" sz="quarter" idx="27" hasCustomPrompt="1"/>
          </p:nvPr>
        </p:nvSpPr>
        <p:spPr>
          <a:xfrm>
            <a:off x="6285624" y="5214432"/>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20" name="Picture Placeholder 14">
            <a:extLst>
              <a:ext uri="{FF2B5EF4-FFF2-40B4-BE49-F238E27FC236}">
                <a16:creationId xmlns:a16="http://schemas.microsoft.com/office/drawing/2014/main" id="{BFE6A77E-1E67-A545-9A1C-FCCF568BC897}"/>
              </a:ext>
            </a:extLst>
          </p:cNvPr>
          <p:cNvSpPr>
            <a:spLocks noGrp="1"/>
          </p:cNvSpPr>
          <p:nvPr>
            <p:ph type="pic" sz="quarter" idx="28" hasCustomPrompt="1"/>
          </p:nvPr>
        </p:nvSpPr>
        <p:spPr>
          <a:xfrm>
            <a:off x="8150645" y="1680692"/>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21" name="Picture Placeholder 14">
            <a:extLst>
              <a:ext uri="{FF2B5EF4-FFF2-40B4-BE49-F238E27FC236}">
                <a16:creationId xmlns:a16="http://schemas.microsoft.com/office/drawing/2014/main" id="{7D4323A9-9345-694E-904D-6AC09CD6ABEB}"/>
              </a:ext>
            </a:extLst>
          </p:cNvPr>
          <p:cNvSpPr>
            <a:spLocks noGrp="1"/>
          </p:cNvSpPr>
          <p:nvPr>
            <p:ph type="pic" sz="quarter" idx="29" hasCustomPrompt="1"/>
          </p:nvPr>
        </p:nvSpPr>
        <p:spPr>
          <a:xfrm>
            <a:off x="8152232" y="2858605"/>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22" name="Picture Placeholder 14">
            <a:extLst>
              <a:ext uri="{FF2B5EF4-FFF2-40B4-BE49-F238E27FC236}">
                <a16:creationId xmlns:a16="http://schemas.microsoft.com/office/drawing/2014/main" id="{24D40FE6-2F52-DB44-80DF-011C0ADDFDA2}"/>
              </a:ext>
            </a:extLst>
          </p:cNvPr>
          <p:cNvSpPr>
            <a:spLocks noGrp="1"/>
          </p:cNvSpPr>
          <p:nvPr>
            <p:ph type="pic" sz="quarter" idx="30" hasCustomPrompt="1"/>
          </p:nvPr>
        </p:nvSpPr>
        <p:spPr>
          <a:xfrm>
            <a:off x="8152232" y="4036518"/>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23" name="Picture Placeholder 14">
            <a:extLst>
              <a:ext uri="{FF2B5EF4-FFF2-40B4-BE49-F238E27FC236}">
                <a16:creationId xmlns:a16="http://schemas.microsoft.com/office/drawing/2014/main" id="{527FFE60-8457-9D45-B0DE-F14B8FA0F50E}"/>
              </a:ext>
            </a:extLst>
          </p:cNvPr>
          <p:cNvSpPr>
            <a:spLocks noGrp="1"/>
          </p:cNvSpPr>
          <p:nvPr>
            <p:ph type="pic" sz="quarter" idx="31" hasCustomPrompt="1"/>
          </p:nvPr>
        </p:nvSpPr>
        <p:spPr>
          <a:xfrm>
            <a:off x="8152232" y="5214432"/>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24" name="Picture Placeholder 14">
            <a:extLst>
              <a:ext uri="{FF2B5EF4-FFF2-40B4-BE49-F238E27FC236}">
                <a16:creationId xmlns:a16="http://schemas.microsoft.com/office/drawing/2014/main" id="{62F07F93-3663-C943-90BC-CFE35548ACF5}"/>
              </a:ext>
            </a:extLst>
          </p:cNvPr>
          <p:cNvSpPr>
            <a:spLocks noGrp="1"/>
          </p:cNvSpPr>
          <p:nvPr>
            <p:ph type="pic" sz="quarter" idx="32" hasCustomPrompt="1"/>
          </p:nvPr>
        </p:nvSpPr>
        <p:spPr>
          <a:xfrm>
            <a:off x="10017252" y="1680692"/>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25" name="Picture Placeholder 14">
            <a:extLst>
              <a:ext uri="{FF2B5EF4-FFF2-40B4-BE49-F238E27FC236}">
                <a16:creationId xmlns:a16="http://schemas.microsoft.com/office/drawing/2014/main" id="{F1D1FFC6-A086-BE4B-A860-AA2FDDD2B5D4}"/>
              </a:ext>
            </a:extLst>
          </p:cNvPr>
          <p:cNvSpPr>
            <a:spLocks noGrp="1"/>
          </p:cNvSpPr>
          <p:nvPr>
            <p:ph type="pic" sz="quarter" idx="33" hasCustomPrompt="1"/>
          </p:nvPr>
        </p:nvSpPr>
        <p:spPr>
          <a:xfrm>
            <a:off x="10018839" y="2858605"/>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26" name="Picture Placeholder 14">
            <a:extLst>
              <a:ext uri="{FF2B5EF4-FFF2-40B4-BE49-F238E27FC236}">
                <a16:creationId xmlns:a16="http://schemas.microsoft.com/office/drawing/2014/main" id="{53F0F92C-167C-BB49-AD21-7FD4C8F10587}"/>
              </a:ext>
            </a:extLst>
          </p:cNvPr>
          <p:cNvSpPr>
            <a:spLocks noGrp="1"/>
          </p:cNvSpPr>
          <p:nvPr>
            <p:ph type="pic" sz="quarter" idx="34" hasCustomPrompt="1"/>
          </p:nvPr>
        </p:nvSpPr>
        <p:spPr>
          <a:xfrm>
            <a:off x="10018839" y="4036518"/>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27" name="Picture Placeholder 14">
            <a:extLst>
              <a:ext uri="{FF2B5EF4-FFF2-40B4-BE49-F238E27FC236}">
                <a16:creationId xmlns:a16="http://schemas.microsoft.com/office/drawing/2014/main" id="{F27E3CCD-F613-134E-9C94-9EDD8069A8AF}"/>
              </a:ext>
            </a:extLst>
          </p:cNvPr>
          <p:cNvSpPr>
            <a:spLocks noGrp="1"/>
          </p:cNvSpPr>
          <p:nvPr>
            <p:ph type="pic" sz="quarter" idx="35" hasCustomPrompt="1"/>
          </p:nvPr>
        </p:nvSpPr>
        <p:spPr>
          <a:xfrm>
            <a:off x="10018839" y="5214432"/>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grpSp>
        <p:nvGrpSpPr>
          <p:cNvPr id="32" name="Group 31">
            <a:extLst>
              <a:ext uri="{FF2B5EF4-FFF2-40B4-BE49-F238E27FC236}">
                <a16:creationId xmlns:a16="http://schemas.microsoft.com/office/drawing/2014/main" id="{51B93EC1-68B7-BB43-8CA0-C0442B56D94C}"/>
              </a:ext>
            </a:extLst>
          </p:cNvPr>
          <p:cNvGrpSpPr/>
          <p:nvPr userDrawn="1"/>
        </p:nvGrpSpPr>
        <p:grpSpPr>
          <a:xfrm>
            <a:off x="685800" y="6257314"/>
            <a:ext cx="506815" cy="226800"/>
            <a:chOff x="685800" y="6257314"/>
            <a:chExt cx="506815" cy="226800"/>
          </a:xfrm>
        </p:grpSpPr>
        <p:cxnSp>
          <p:nvCxnSpPr>
            <p:cNvPr id="33" name="Straight Connector 32">
              <a:extLst>
                <a:ext uri="{FF2B5EF4-FFF2-40B4-BE49-F238E27FC236}">
                  <a16:creationId xmlns:a16="http://schemas.microsoft.com/office/drawing/2014/main" id="{5752A53A-367C-8449-AB74-8DBEC27049F8}"/>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18A9BBBB-FCE4-1F4B-926F-765CF98634CB}"/>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36" name="Picture 35">
            <a:extLst>
              <a:ext uri="{FF2B5EF4-FFF2-40B4-BE49-F238E27FC236}">
                <a16:creationId xmlns:a16="http://schemas.microsoft.com/office/drawing/2014/main" id="{D58F64DD-D55E-D241-99D2-A74D83730524}"/>
              </a:ext>
            </a:extLst>
          </p:cNvPr>
          <p:cNvPicPr>
            <a:picLocks noChangeAspect="1"/>
          </p:cNvPicPr>
          <p:nvPr userDrawn="1"/>
        </p:nvPicPr>
        <p:blipFill>
          <a:blip r:embed="rId3"/>
          <a:stretch>
            <a:fillRect/>
          </a:stretch>
        </p:blipFill>
        <p:spPr>
          <a:xfrm>
            <a:off x="1280723" y="6179447"/>
            <a:ext cx="381981" cy="408631"/>
          </a:xfrm>
          <a:prstGeom prst="rect">
            <a:avLst/>
          </a:prstGeom>
        </p:spPr>
      </p:pic>
    </p:spTree>
    <p:extLst>
      <p:ext uri="{BB962C8B-B14F-4D97-AF65-F5344CB8AC3E}">
        <p14:creationId xmlns:p14="http://schemas.microsoft.com/office/powerpoint/2010/main" val="9742471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Logos 7x5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dirty="0"/>
          </a:p>
        </p:txBody>
      </p:sp>
      <p:sp>
        <p:nvSpPr>
          <p:cNvPr id="28" name="Picture Placeholder 14">
            <a:extLst>
              <a:ext uri="{FF2B5EF4-FFF2-40B4-BE49-F238E27FC236}">
                <a16:creationId xmlns:a16="http://schemas.microsoft.com/office/drawing/2014/main" id="{A94A9B62-F488-504B-9FB3-4CA5D75D4F85}"/>
              </a:ext>
            </a:extLst>
          </p:cNvPr>
          <p:cNvSpPr>
            <a:spLocks noGrp="1"/>
          </p:cNvSpPr>
          <p:nvPr>
            <p:ph type="pic" sz="quarter" idx="11" hasCustomPrompt="1"/>
          </p:nvPr>
        </p:nvSpPr>
        <p:spPr>
          <a:xfrm>
            <a:off x="684213" y="1679409"/>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29" name="Picture Placeholder 14">
            <a:extLst>
              <a:ext uri="{FF2B5EF4-FFF2-40B4-BE49-F238E27FC236}">
                <a16:creationId xmlns:a16="http://schemas.microsoft.com/office/drawing/2014/main" id="{F0E105C2-063B-184A-828D-EC68F482412E}"/>
              </a:ext>
            </a:extLst>
          </p:cNvPr>
          <p:cNvSpPr>
            <a:spLocks noGrp="1"/>
          </p:cNvSpPr>
          <p:nvPr>
            <p:ph type="pic" sz="quarter" idx="12" hasCustomPrompt="1"/>
          </p:nvPr>
        </p:nvSpPr>
        <p:spPr>
          <a:xfrm>
            <a:off x="684213" y="2622148"/>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30" name="Picture Placeholder 14">
            <a:extLst>
              <a:ext uri="{FF2B5EF4-FFF2-40B4-BE49-F238E27FC236}">
                <a16:creationId xmlns:a16="http://schemas.microsoft.com/office/drawing/2014/main" id="{4AEA8EDC-6FE4-8A47-B001-677D6F391652}"/>
              </a:ext>
            </a:extLst>
          </p:cNvPr>
          <p:cNvSpPr>
            <a:spLocks noGrp="1"/>
          </p:cNvSpPr>
          <p:nvPr>
            <p:ph type="pic" sz="quarter" idx="13" hasCustomPrompt="1"/>
          </p:nvPr>
        </p:nvSpPr>
        <p:spPr>
          <a:xfrm>
            <a:off x="684213" y="3564887"/>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31" name="Picture Placeholder 14">
            <a:extLst>
              <a:ext uri="{FF2B5EF4-FFF2-40B4-BE49-F238E27FC236}">
                <a16:creationId xmlns:a16="http://schemas.microsoft.com/office/drawing/2014/main" id="{3988D73C-9CA7-B14D-B39C-2510E0DD7B55}"/>
              </a:ext>
            </a:extLst>
          </p:cNvPr>
          <p:cNvSpPr>
            <a:spLocks noGrp="1"/>
          </p:cNvSpPr>
          <p:nvPr>
            <p:ph type="pic" sz="quarter" idx="14" hasCustomPrompt="1"/>
          </p:nvPr>
        </p:nvSpPr>
        <p:spPr>
          <a:xfrm>
            <a:off x="684213" y="4507626"/>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32" name="Picture Placeholder 14">
            <a:extLst>
              <a:ext uri="{FF2B5EF4-FFF2-40B4-BE49-F238E27FC236}">
                <a16:creationId xmlns:a16="http://schemas.microsoft.com/office/drawing/2014/main" id="{1563AE8D-E59D-F146-8523-97AEF0C0BD1F}"/>
              </a:ext>
            </a:extLst>
          </p:cNvPr>
          <p:cNvSpPr>
            <a:spLocks noGrp="1"/>
          </p:cNvSpPr>
          <p:nvPr>
            <p:ph type="pic" sz="quarter" idx="15" hasCustomPrompt="1"/>
          </p:nvPr>
        </p:nvSpPr>
        <p:spPr>
          <a:xfrm>
            <a:off x="684213" y="5450364"/>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33" name="Picture Placeholder 14">
            <a:extLst>
              <a:ext uri="{FF2B5EF4-FFF2-40B4-BE49-F238E27FC236}">
                <a16:creationId xmlns:a16="http://schemas.microsoft.com/office/drawing/2014/main" id="{1DAF0308-2380-B84E-95BA-B57F71AEC5A8}"/>
              </a:ext>
            </a:extLst>
          </p:cNvPr>
          <p:cNvSpPr>
            <a:spLocks noGrp="1"/>
          </p:cNvSpPr>
          <p:nvPr>
            <p:ph type="pic" sz="quarter" idx="16" hasCustomPrompt="1"/>
          </p:nvPr>
        </p:nvSpPr>
        <p:spPr>
          <a:xfrm>
            <a:off x="2271364" y="1679409"/>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34" name="Picture Placeholder 14">
            <a:extLst>
              <a:ext uri="{FF2B5EF4-FFF2-40B4-BE49-F238E27FC236}">
                <a16:creationId xmlns:a16="http://schemas.microsoft.com/office/drawing/2014/main" id="{01E7831B-8839-304D-B279-38C91471F0A2}"/>
              </a:ext>
            </a:extLst>
          </p:cNvPr>
          <p:cNvSpPr>
            <a:spLocks noGrp="1"/>
          </p:cNvSpPr>
          <p:nvPr>
            <p:ph type="pic" sz="quarter" idx="17" hasCustomPrompt="1"/>
          </p:nvPr>
        </p:nvSpPr>
        <p:spPr>
          <a:xfrm>
            <a:off x="2271364" y="2622148"/>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35" name="Picture Placeholder 14">
            <a:extLst>
              <a:ext uri="{FF2B5EF4-FFF2-40B4-BE49-F238E27FC236}">
                <a16:creationId xmlns:a16="http://schemas.microsoft.com/office/drawing/2014/main" id="{5185A345-9EE8-184A-9F78-C1009AF0E0C2}"/>
              </a:ext>
            </a:extLst>
          </p:cNvPr>
          <p:cNvSpPr>
            <a:spLocks noGrp="1"/>
          </p:cNvSpPr>
          <p:nvPr>
            <p:ph type="pic" sz="quarter" idx="18" hasCustomPrompt="1"/>
          </p:nvPr>
        </p:nvSpPr>
        <p:spPr>
          <a:xfrm>
            <a:off x="2271364" y="3564887"/>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36" name="Picture Placeholder 14">
            <a:extLst>
              <a:ext uri="{FF2B5EF4-FFF2-40B4-BE49-F238E27FC236}">
                <a16:creationId xmlns:a16="http://schemas.microsoft.com/office/drawing/2014/main" id="{5C26D500-5056-2E43-A119-4052F2FA1039}"/>
              </a:ext>
            </a:extLst>
          </p:cNvPr>
          <p:cNvSpPr>
            <a:spLocks noGrp="1"/>
          </p:cNvSpPr>
          <p:nvPr>
            <p:ph type="pic" sz="quarter" idx="19" hasCustomPrompt="1"/>
          </p:nvPr>
        </p:nvSpPr>
        <p:spPr>
          <a:xfrm>
            <a:off x="2271364" y="4507626"/>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37" name="Picture Placeholder 14">
            <a:extLst>
              <a:ext uri="{FF2B5EF4-FFF2-40B4-BE49-F238E27FC236}">
                <a16:creationId xmlns:a16="http://schemas.microsoft.com/office/drawing/2014/main" id="{56BB95D9-FEC5-AE41-8FED-DBAD5304CE29}"/>
              </a:ext>
            </a:extLst>
          </p:cNvPr>
          <p:cNvSpPr>
            <a:spLocks noGrp="1"/>
          </p:cNvSpPr>
          <p:nvPr>
            <p:ph type="pic" sz="quarter" idx="20" hasCustomPrompt="1"/>
          </p:nvPr>
        </p:nvSpPr>
        <p:spPr>
          <a:xfrm>
            <a:off x="2271364" y="5450364"/>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38" name="Picture Placeholder 14">
            <a:extLst>
              <a:ext uri="{FF2B5EF4-FFF2-40B4-BE49-F238E27FC236}">
                <a16:creationId xmlns:a16="http://schemas.microsoft.com/office/drawing/2014/main" id="{2B795971-BA1E-1B4C-8158-411E17BD0A64}"/>
              </a:ext>
            </a:extLst>
          </p:cNvPr>
          <p:cNvSpPr>
            <a:spLocks noGrp="1"/>
          </p:cNvSpPr>
          <p:nvPr>
            <p:ph type="pic" sz="quarter" idx="21" hasCustomPrompt="1"/>
          </p:nvPr>
        </p:nvSpPr>
        <p:spPr>
          <a:xfrm>
            <a:off x="3858515" y="1679409"/>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39" name="Picture Placeholder 14">
            <a:extLst>
              <a:ext uri="{FF2B5EF4-FFF2-40B4-BE49-F238E27FC236}">
                <a16:creationId xmlns:a16="http://schemas.microsoft.com/office/drawing/2014/main" id="{57A3C8CC-0581-8E4E-A980-27E137C0A6FB}"/>
              </a:ext>
            </a:extLst>
          </p:cNvPr>
          <p:cNvSpPr>
            <a:spLocks noGrp="1"/>
          </p:cNvSpPr>
          <p:nvPr>
            <p:ph type="pic" sz="quarter" idx="22" hasCustomPrompt="1"/>
          </p:nvPr>
        </p:nvSpPr>
        <p:spPr>
          <a:xfrm>
            <a:off x="3858515" y="2622148"/>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40" name="Picture Placeholder 14">
            <a:extLst>
              <a:ext uri="{FF2B5EF4-FFF2-40B4-BE49-F238E27FC236}">
                <a16:creationId xmlns:a16="http://schemas.microsoft.com/office/drawing/2014/main" id="{49934B85-D43C-4B4E-867B-7A28CA133590}"/>
              </a:ext>
            </a:extLst>
          </p:cNvPr>
          <p:cNvSpPr>
            <a:spLocks noGrp="1"/>
          </p:cNvSpPr>
          <p:nvPr>
            <p:ph type="pic" sz="quarter" idx="23" hasCustomPrompt="1"/>
          </p:nvPr>
        </p:nvSpPr>
        <p:spPr>
          <a:xfrm>
            <a:off x="3858515" y="3564887"/>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41" name="Picture Placeholder 14">
            <a:extLst>
              <a:ext uri="{FF2B5EF4-FFF2-40B4-BE49-F238E27FC236}">
                <a16:creationId xmlns:a16="http://schemas.microsoft.com/office/drawing/2014/main" id="{756263B5-0AB7-E641-A339-8E386C9EFA6D}"/>
              </a:ext>
            </a:extLst>
          </p:cNvPr>
          <p:cNvSpPr>
            <a:spLocks noGrp="1"/>
          </p:cNvSpPr>
          <p:nvPr>
            <p:ph type="pic" sz="quarter" idx="24" hasCustomPrompt="1"/>
          </p:nvPr>
        </p:nvSpPr>
        <p:spPr>
          <a:xfrm>
            <a:off x="3858515" y="4507626"/>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42" name="Picture Placeholder 14">
            <a:extLst>
              <a:ext uri="{FF2B5EF4-FFF2-40B4-BE49-F238E27FC236}">
                <a16:creationId xmlns:a16="http://schemas.microsoft.com/office/drawing/2014/main" id="{C464CA39-B1B3-0E4E-A821-922D4882EF7D}"/>
              </a:ext>
            </a:extLst>
          </p:cNvPr>
          <p:cNvSpPr>
            <a:spLocks noGrp="1"/>
          </p:cNvSpPr>
          <p:nvPr>
            <p:ph type="pic" sz="quarter" idx="25" hasCustomPrompt="1"/>
          </p:nvPr>
        </p:nvSpPr>
        <p:spPr>
          <a:xfrm>
            <a:off x="3858515" y="5450364"/>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43" name="Picture Placeholder 14">
            <a:extLst>
              <a:ext uri="{FF2B5EF4-FFF2-40B4-BE49-F238E27FC236}">
                <a16:creationId xmlns:a16="http://schemas.microsoft.com/office/drawing/2014/main" id="{FD86F8C4-39A0-3847-9348-38F61610A027}"/>
              </a:ext>
            </a:extLst>
          </p:cNvPr>
          <p:cNvSpPr>
            <a:spLocks noGrp="1"/>
          </p:cNvSpPr>
          <p:nvPr>
            <p:ph type="pic" sz="quarter" idx="26" hasCustomPrompt="1"/>
          </p:nvPr>
        </p:nvSpPr>
        <p:spPr>
          <a:xfrm>
            <a:off x="5445666" y="1679409"/>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44" name="Picture Placeholder 14">
            <a:extLst>
              <a:ext uri="{FF2B5EF4-FFF2-40B4-BE49-F238E27FC236}">
                <a16:creationId xmlns:a16="http://schemas.microsoft.com/office/drawing/2014/main" id="{DB9F01EC-85B2-7948-9120-D96F37D210AA}"/>
              </a:ext>
            </a:extLst>
          </p:cNvPr>
          <p:cNvSpPr>
            <a:spLocks noGrp="1"/>
          </p:cNvSpPr>
          <p:nvPr>
            <p:ph type="pic" sz="quarter" idx="27" hasCustomPrompt="1"/>
          </p:nvPr>
        </p:nvSpPr>
        <p:spPr>
          <a:xfrm>
            <a:off x="5445666" y="2622148"/>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45" name="Picture Placeholder 14">
            <a:extLst>
              <a:ext uri="{FF2B5EF4-FFF2-40B4-BE49-F238E27FC236}">
                <a16:creationId xmlns:a16="http://schemas.microsoft.com/office/drawing/2014/main" id="{AB2D5AFE-974F-9542-9E0C-982A86D16E80}"/>
              </a:ext>
            </a:extLst>
          </p:cNvPr>
          <p:cNvSpPr>
            <a:spLocks noGrp="1"/>
          </p:cNvSpPr>
          <p:nvPr>
            <p:ph type="pic" sz="quarter" idx="28" hasCustomPrompt="1"/>
          </p:nvPr>
        </p:nvSpPr>
        <p:spPr>
          <a:xfrm>
            <a:off x="5445666" y="3564887"/>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46" name="Picture Placeholder 14">
            <a:extLst>
              <a:ext uri="{FF2B5EF4-FFF2-40B4-BE49-F238E27FC236}">
                <a16:creationId xmlns:a16="http://schemas.microsoft.com/office/drawing/2014/main" id="{0874CE3C-9CD0-F445-814F-11A5DB66BABD}"/>
              </a:ext>
            </a:extLst>
          </p:cNvPr>
          <p:cNvSpPr>
            <a:spLocks noGrp="1"/>
          </p:cNvSpPr>
          <p:nvPr>
            <p:ph type="pic" sz="quarter" idx="29" hasCustomPrompt="1"/>
          </p:nvPr>
        </p:nvSpPr>
        <p:spPr>
          <a:xfrm>
            <a:off x="5445666" y="4507626"/>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47" name="Picture Placeholder 14">
            <a:extLst>
              <a:ext uri="{FF2B5EF4-FFF2-40B4-BE49-F238E27FC236}">
                <a16:creationId xmlns:a16="http://schemas.microsoft.com/office/drawing/2014/main" id="{71BB2AD2-5BF7-C348-8465-DAF1139EE884}"/>
              </a:ext>
            </a:extLst>
          </p:cNvPr>
          <p:cNvSpPr>
            <a:spLocks noGrp="1"/>
          </p:cNvSpPr>
          <p:nvPr>
            <p:ph type="pic" sz="quarter" idx="30" hasCustomPrompt="1"/>
          </p:nvPr>
        </p:nvSpPr>
        <p:spPr>
          <a:xfrm>
            <a:off x="5445666" y="5450364"/>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48" name="Picture Placeholder 14">
            <a:extLst>
              <a:ext uri="{FF2B5EF4-FFF2-40B4-BE49-F238E27FC236}">
                <a16:creationId xmlns:a16="http://schemas.microsoft.com/office/drawing/2014/main" id="{9E85EC57-17CE-2444-8D5D-2DCD0FBE5143}"/>
              </a:ext>
            </a:extLst>
          </p:cNvPr>
          <p:cNvSpPr>
            <a:spLocks noGrp="1"/>
          </p:cNvSpPr>
          <p:nvPr>
            <p:ph type="pic" sz="quarter" idx="31" hasCustomPrompt="1"/>
          </p:nvPr>
        </p:nvSpPr>
        <p:spPr>
          <a:xfrm>
            <a:off x="7032817" y="1679409"/>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49" name="Picture Placeholder 14">
            <a:extLst>
              <a:ext uri="{FF2B5EF4-FFF2-40B4-BE49-F238E27FC236}">
                <a16:creationId xmlns:a16="http://schemas.microsoft.com/office/drawing/2014/main" id="{833645A0-031A-AB4C-A4E7-BF5331ED7E2E}"/>
              </a:ext>
            </a:extLst>
          </p:cNvPr>
          <p:cNvSpPr>
            <a:spLocks noGrp="1"/>
          </p:cNvSpPr>
          <p:nvPr>
            <p:ph type="pic" sz="quarter" idx="32" hasCustomPrompt="1"/>
          </p:nvPr>
        </p:nvSpPr>
        <p:spPr>
          <a:xfrm>
            <a:off x="7032817" y="2622148"/>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50" name="Picture Placeholder 14">
            <a:extLst>
              <a:ext uri="{FF2B5EF4-FFF2-40B4-BE49-F238E27FC236}">
                <a16:creationId xmlns:a16="http://schemas.microsoft.com/office/drawing/2014/main" id="{434595A1-C413-3243-9EBC-DC15AB70036F}"/>
              </a:ext>
            </a:extLst>
          </p:cNvPr>
          <p:cNvSpPr>
            <a:spLocks noGrp="1"/>
          </p:cNvSpPr>
          <p:nvPr>
            <p:ph type="pic" sz="quarter" idx="33" hasCustomPrompt="1"/>
          </p:nvPr>
        </p:nvSpPr>
        <p:spPr>
          <a:xfrm>
            <a:off x="7032817" y="3564887"/>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51" name="Picture Placeholder 14">
            <a:extLst>
              <a:ext uri="{FF2B5EF4-FFF2-40B4-BE49-F238E27FC236}">
                <a16:creationId xmlns:a16="http://schemas.microsoft.com/office/drawing/2014/main" id="{5531A636-FB0A-254B-966C-77313AB8F9A2}"/>
              </a:ext>
            </a:extLst>
          </p:cNvPr>
          <p:cNvSpPr>
            <a:spLocks noGrp="1"/>
          </p:cNvSpPr>
          <p:nvPr>
            <p:ph type="pic" sz="quarter" idx="34" hasCustomPrompt="1"/>
          </p:nvPr>
        </p:nvSpPr>
        <p:spPr>
          <a:xfrm>
            <a:off x="7032817" y="4507626"/>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52" name="Picture Placeholder 14">
            <a:extLst>
              <a:ext uri="{FF2B5EF4-FFF2-40B4-BE49-F238E27FC236}">
                <a16:creationId xmlns:a16="http://schemas.microsoft.com/office/drawing/2014/main" id="{10C0B093-EB1F-6044-B88A-3B9EB17CBF09}"/>
              </a:ext>
            </a:extLst>
          </p:cNvPr>
          <p:cNvSpPr>
            <a:spLocks noGrp="1"/>
          </p:cNvSpPr>
          <p:nvPr>
            <p:ph type="pic" sz="quarter" idx="35" hasCustomPrompt="1"/>
          </p:nvPr>
        </p:nvSpPr>
        <p:spPr>
          <a:xfrm>
            <a:off x="7032817" y="5450364"/>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53" name="Picture Placeholder 14">
            <a:extLst>
              <a:ext uri="{FF2B5EF4-FFF2-40B4-BE49-F238E27FC236}">
                <a16:creationId xmlns:a16="http://schemas.microsoft.com/office/drawing/2014/main" id="{E9742775-9EF5-3949-91AE-B60B59AB3FB7}"/>
              </a:ext>
            </a:extLst>
          </p:cNvPr>
          <p:cNvSpPr>
            <a:spLocks noGrp="1"/>
          </p:cNvSpPr>
          <p:nvPr>
            <p:ph type="pic" sz="quarter" idx="36" hasCustomPrompt="1"/>
          </p:nvPr>
        </p:nvSpPr>
        <p:spPr>
          <a:xfrm>
            <a:off x="8619968" y="1679409"/>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54" name="Picture Placeholder 14">
            <a:extLst>
              <a:ext uri="{FF2B5EF4-FFF2-40B4-BE49-F238E27FC236}">
                <a16:creationId xmlns:a16="http://schemas.microsoft.com/office/drawing/2014/main" id="{4D7D5A4B-B88F-7242-98F3-ABA991B2D375}"/>
              </a:ext>
            </a:extLst>
          </p:cNvPr>
          <p:cNvSpPr>
            <a:spLocks noGrp="1"/>
          </p:cNvSpPr>
          <p:nvPr>
            <p:ph type="pic" sz="quarter" idx="37" hasCustomPrompt="1"/>
          </p:nvPr>
        </p:nvSpPr>
        <p:spPr>
          <a:xfrm>
            <a:off x="8619968" y="2622148"/>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55" name="Picture Placeholder 14">
            <a:extLst>
              <a:ext uri="{FF2B5EF4-FFF2-40B4-BE49-F238E27FC236}">
                <a16:creationId xmlns:a16="http://schemas.microsoft.com/office/drawing/2014/main" id="{9EABCF14-4A95-9D4A-8511-1923F66BA9EA}"/>
              </a:ext>
            </a:extLst>
          </p:cNvPr>
          <p:cNvSpPr>
            <a:spLocks noGrp="1"/>
          </p:cNvSpPr>
          <p:nvPr>
            <p:ph type="pic" sz="quarter" idx="38" hasCustomPrompt="1"/>
          </p:nvPr>
        </p:nvSpPr>
        <p:spPr>
          <a:xfrm>
            <a:off x="8619968" y="3564887"/>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56" name="Picture Placeholder 14">
            <a:extLst>
              <a:ext uri="{FF2B5EF4-FFF2-40B4-BE49-F238E27FC236}">
                <a16:creationId xmlns:a16="http://schemas.microsoft.com/office/drawing/2014/main" id="{0C2E792B-F7B4-E742-BAAA-08F64E378C96}"/>
              </a:ext>
            </a:extLst>
          </p:cNvPr>
          <p:cNvSpPr>
            <a:spLocks noGrp="1"/>
          </p:cNvSpPr>
          <p:nvPr>
            <p:ph type="pic" sz="quarter" idx="39" hasCustomPrompt="1"/>
          </p:nvPr>
        </p:nvSpPr>
        <p:spPr>
          <a:xfrm>
            <a:off x="8619968" y="4507626"/>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57" name="Picture Placeholder 14">
            <a:extLst>
              <a:ext uri="{FF2B5EF4-FFF2-40B4-BE49-F238E27FC236}">
                <a16:creationId xmlns:a16="http://schemas.microsoft.com/office/drawing/2014/main" id="{150A90F3-D590-5F42-A424-5DECC3B88CC8}"/>
              </a:ext>
            </a:extLst>
          </p:cNvPr>
          <p:cNvSpPr>
            <a:spLocks noGrp="1"/>
          </p:cNvSpPr>
          <p:nvPr>
            <p:ph type="pic" sz="quarter" idx="40" hasCustomPrompt="1"/>
          </p:nvPr>
        </p:nvSpPr>
        <p:spPr>
          <a:xfrm>
            <a:off x="8619968" y="5450364"/>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58" name="Picture Placeholder 14">
            <a:extLst>
              <a:ext uri="{FF2B5EF4-FFF2-40B4-BE49-F238E27FC236}">
                <a16:creationId xmlns:a16="http://schemas.microsoft.com/office/drawing/2014/main" id="{C89BDEC2-3072-1F40-9996-F6D4CA784344}"/>
              </a:ext>
            </a:extLst>
          </p:cNvPr>
          <p:cNvSpPr>
            <a:spLocks noGrp="1"/>
          </p:cNvSpPr>
          <p:nvPr>
            <p:ph type="pic" sz="quarter" idx="41" hasCustomPrompt="1"/>
          </p:nvPr>
        </p:nvSpPr>
        <p:spPr>
          <a:xfrm>
            <a:off x="10207118" y="1679409"/>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59" name="Picture Placeholder 14">
            <a:extLst>
              <a:ext uri="{FF2B5EF4-FFF2-40B4-BE49-F238E27FC236}">
                <a16:creationId xmlns:a16="http://schemas.microsoft.com/office/drawing/2014/main" id="{EA6D6685-CAFC-D54E-92E1-98EE6E4738B5}"/>
              </a:ext>
            </a:extLst>
          </p:cNvPr>
          <p:cNvSpPr>
            <a:spLocks noGrp="1"/>
          </p:cNvSpPr>
          <p:nvPr>
            <p:ph type="pic" sz="quarter" idx="42" hasCustomPrompt="1"/>
          </p:nvPr>
        </p:nvSpPr>
        <p:spPr>
          <a:xfrm>
            <a:off x="10207118" y="2622148"/>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60" name="Picture Placeholder 14">
            <a:extLst>
              <a:ext uri="{FF2B5EF4-FFF2-40B4-BE49-F238E27FC236}">
                <a16:creationId xmlns:a16="http://schemas.microsoft.com/office/drawing/2014/main" id="{AB12A5E8-C479-E54D-A92F-9242E7899FC5}"/>
              </a:ext>
            </a:extLst>
          </p:cNvPr>
          <p:cNvSpPr>
            <a:spLocks noGrp="1"/>
          </p:cNvSpPr>
          <p:nvPr>
            <p:ph type="pic" sz="quarter" idx="43" hasCustomPrompt="1"/>
          </p:nvPr>
        </p:nvSpPr>
        <p:spPr>
          <a:xfrm>
            <a:off x="10207118" y="3564887"/>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61" name="Picture Placeholder 14">
            <a:extLst>
              <a:ext uri="{FF2B5EF4-FFF2-40B4-BE49-F238E27FC236}">
                <a16:creationId xmlns:a16="http://schemas.microsoft.com/office/drawing/2014/main" id="{9FD8D3B9-758A-844D-AC2F-63FB2C2FA7C8}"/>
              </a:ext>
            </a:extLst>
          </p:cNvPr>
          <p:cNvSpPr>
            <a:spLocks noGrp="1"/>
          </p:cNvSpPr>
          <p:nvPr>
            <p:ph type="pic" sz="quarter" idx="44" hasCustomPrompt="1"/>
          </p:nvPr>
        </p:nvSpPr>
        <p:spPr>
          <a:xfrm>
            <a:off x="10207118" y="4507626"/>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sp>
        <p:nvSpPr>
          <p:cNvPr id="62" name="Picture Placeholder 14">
            <a:extLst>
              <a:ext uri="{FF2B5EF4-FFF2-40B4-BE49-F238E27FC236}">
                <a16:creationId xmlns:a16="http://schemas.microsoft.com/office/drawing/2014/main" id="{BEBB594B-D65B-0947-ACC8-126895D79FE5}"/>
              </a:ext>
            </a:extLst>
          </p:cNvPr>
          <p:cNvSpPr>
            <a:spLocks noGrp="1"/>
          </p:cNvSpPr>
          <p:nvPr>
            <p:ph type="pic" sz="quarter" idx="45" hasCustomPrompt="1"/>
          </p:nvPr>
        </p:nvSpPr>
        <p:spPr>
          <a:xfrm>
            <a:off x="10207118" y="5450364"/>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dirty="0"/>
              <a:t>Insert your logos here</a:t>
            </a:r>
          </a:p>
        </p:txBody>
      </p:sp>
      <p:grpSp>
        <p:nvGrpSpPr>
          <p:cNvPr id="67" name="Group 66">
            <a:extLst>
              <a:ext uri="{FF2B5EF4-FFF2-40B4-BE49-F238E27FC236}">
                <a16:creationId xmlns:a16="http://schemas.microsoft.com/office/drawing/2014/main" id="{5B8460DF-4077-FC49-A26B-53EFD3BFE9A8}"/>
              </a:ext>
            </a:extLst>
          </p:cNvPr>
          <p:cNvGrpSpPr/>
          <p:nvPr userDrawn="1"/>
        </p:nvGrpSpPr>
        <p:grpSpPr>
          <a:xfrm>
            <a:off x="685800" y="6257314"/>
            <a:ext cx="506815" cy="226800"/>
            <a:chOff x="685800" y="6257314"/>
            <a:chExt cx="506815" cy="226800"/>
          </a:xfrm>
        </p:grpSpPr>
        <p:cxnSp>
          <p:nvCxnSpPr>
            <p:cNvPr id="68" name="Straight Connector 67">
              <a:extLst>
                <a:ext uri="{FF2B5EF4-FFF2-40B4-BE49-F238E27FC236}">
                  <a16:creationId xmlns:a16="http://schemas.microsoft.com/office/drawing/2014/main" id="{197A4DF4-1B17-B244-82C2-14D5EE3B95D6}"/>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11F153D5-3159-6A4C-BF33-2C7EBAB45779}"/>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63" name="Picture 62">
            <a:extLst>
              <a:ext uri="{FF2B5EF4-FFF2-40B4-BE49-F238E27FC236}">
                <a16:creationId xmlns:a16="http://schemas.microsoft.com/office/drawing/2014/main" id="{ED72CF1E-2906-A149-96FA-3981FB1AD03E}"/>
              </a:ext>
            </a:extLst>
          </p:cNvPr>
          <p:cNvPicPr>
            <a:picLocks noChangeAspect="1"/>
          </p:cNvPicPr>
          <p:nvPr userDrawn="1"/>
        </p:nvPicPr>
        <p:blipFill>
          <a:blip r:embed="rId3"/>
          <a:stretch>
            <a:fillRect/>
          </a:stretch>
        </p:blipFill>
        <p:spPr>
          <a:xfrm>
            <a:off x="1280723" y="6179447"/>
            <a:ext cx="381981" cy="408631"/>
          </a:xfrm>
          <a:prstGeom prst="rect">
            <a:avLst/>
          </a:prstGeom>
        </p:spPr>
      </p:pic>
    </p:spTree>
    <p:extLst>
      <p:ext uri="{BB962C8B-B14F-4D97-AF65-F5344CB8AC3E}">
        <p14:creationId xmlns:p14="http://schemas.microsoft.com/office/powerpoint/2010/main" val="2042888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io Sing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6" name="Picture Placeholder 14">
            <a:extLst>
              <a:ext uri="{FF2B5EF4-FFF2-40B4-BE49-F238E27FC236}">
                <a16:creationId xmlns:a16="http://schemas.microsoft.com/office/drawing/2014/main" id="{5E4F541A-4E28-5643-8EBA-C110E7D47CFB}"/>
              </a:ext>
            </a:extLst>
          </p:cNvPr>
          <p:cNvSpPr>
            <a:spLocks noGrp="1"/>
          </p:cNvSpPr>
          <p:nvPr>
            <p:ph type="pic" sz="quarter" idx="11" hasCustomPrompt="1"/>
          </p:nvPr>
        </p:nvSpPr>
        <p:spPr>
          <a:xfrm>
            <a:off x="685800" y="1676400"/>
            <a:ext cx="2400300" cy="2403746"/>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0" name="Text Placeholder 8">
            <a:extLst>
              <a:ext uri="{FF2B5EF4-FFF2-40B4-BE49-F238E27FC236}">
                <a16:creationId xmlns:a16="http://schemas.microsoft.com/office/drawing/2014/main" id="{50EAC983-3852-6D47-AC60-A9190A309196}"/>
              </a:ext>
            </a:extLst>
          </p:cNvPr>
          <p:cNvSpPr>
            <a:spLocks noGrp="1"/>
          </p:cNvSpPr>
          <p:nvPr>
            <p:ph type="body" sz="quarter" idx="16" hasCustomPrompt="1"/>
          </p:nvPr>
        </p:nvSpPr>
        <p:spPr>
          <a:xfrm>
            <a:off x="3467100" y="1676400"/>
            <a:ext cx="8036052" cy="4495800"/>
          </a:xfrm>
        </p:spPr>
        <p:txBody>
          <a:bodyPr numCol="2" spcCol="384048"/>
          <a:lstStyle>
            <a:lvl1pPr>
              <a:lnSpc>
                <a:spcPct val="140000"/>
              </a:lnSpc>
              <a:spcBef>
                <a:spcPts val="400"/>
              </a:spcBef>
              <a:spcAft>
                <a:spcPts val="400"/>
              </a:spcAf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300" b="0" i="0">
                <a:solidFill>
                  <a:schemeClr val="accent6">
                    <a:lumMod val="75000"/>
                  </a:schemeClr>
                </a:solidFill>
                <a:latin typeface="Minion Pro" panose="02040503050306020203" pitchFamily="18" charset="0"/>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a:p>
            <a:pPr lvl="0"/>
            <a:r>
              <a:rPr lang="en-US" dirty="0"/>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a:p>
            <a:pPr lvl="0"/>
            <a:r>
              <a:rPr lang="en-US" dirty="0"/>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p>
        </p:txBody>
      </p:sp>
      <p:sp>
        <p:nvSpPr>
          <p:cNvPr id="22" name="Text Placeholder 8">
            <a:extLst>
              <a:ext uri="{FF2B5EF4-FFF2-40B4-BE49-F238E27FC236}">
                <a16:creationId xmlns:a16="http://schemas.microsoft.com/office/drawing/2014/main" id="{A4C5163C-22FE-194E-AA59-82366731B08B}"/>
              </a:ext>
            </a:extLst>
          </p:cNvPr>
          <p:cNvSpPr>
            <a:spLocks noGrp="1"/>
          </p:cNvSpPr>
          <p:nvPr>
            <p:ph type="body" sz="quarter" idx="18" hasCustomPrompt="1"/>
          </p:nvPr>
        </p:nvSpPr>
        <p:spPr>
          <a:xfrm>
            <a:off x="685800" y="4398744"/>
            <a:ext cx="2400300" cy="1773455"/>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1000"/>
            </a:lvl1pPr>
            <a:lvl2pPr marL="6350" indent="0">
              <a:lnSpc>
                <a:spcPct val="13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200" b="0" i="0">
                <a:solidFill>
                  <a:schemeClr val="accent6">
                    <a:lumMod val="75000"/>
                  </a:schemeClr>
                </a:solidFill>
                <a:latin typeface="Minion Pro" panose="02040503050306020203" pitchFamily="18" charset="0"/>
              </a:defRPr>
            </a:lvl3pPr>
            <a:lvl4pPr marL="137160" indent="-137160">
              <a:lnSpc>
                <a:spcPct val="130000"/>
              </a:lnSpc>
              <a:spcBef>
                <a:spcPts val="400"/>
              </a:spcBef>
              <a:buClrTx/>
              <a:defRPr sz="1000"/>
            </a:lvl4pPr>
            <a:lvl5pPr marL="274320" indent="-137160">
              <a:lnSpc>
                <a:spcPct val="130000"/>
              </a:lnSpc>
              <a:spcBef>
                <a:spcPts val="200"/>
              </a:spcBef>
              <a:defRPr sz="1000"/>
            </a:lvl5pPr>
            <a:lvl6pPr marL="274320" indent="-274320">
              <a:lnSpc>
                <a:spcPct val="13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grpSp>
        <p:nvGrpSpPr>
          <p:cNvPr id="11" name="Group 10">
            <a:extLst>
              <a:ext uri="{FF2B5EF4-FFF2-40B4-BE49-F238E27FC236}">
                <a16:creationId xmlns:a16="http://schemas.microsoft.com/office/drawing/2014/main" id="{951AF803-D65F-304E-AE3E-359B93C3F299}"/>
              </a:ext>
            </a:extLst>
          </p:cNvPr>
          <p:cNvGrpSpPr/>
          <p:nvPr userDrawn="1"/>
        </p:nvGrpSpPr>
        <p:grpSpPr>
          <a:xfrm>
            <a:off x="685800" y="6257314"/>
            <a:ext cx="506815" cy="226800"/>
            <a:chOff x="685800" y="6257314"/>
            <a:chExt cx="506815" cy="226800"/>
          </a:xfrm>
        </p:grpSpPr>
        <p:cxnSp>
          <p:nvCxnSpPr>
            <p:cNvPr id="12" name="Straight Connector 11">
              <a:extLst>
                <a:ext uri="{FF2B5EF4-FFF2-40B4-BE49-F238E27FC236}">
                  <a16:creationId xmlns:a16="http://schemas.microsoft.com/office/drawing/2014/main" id="{09B80122-77F1-E748-8AE1-65DAD3E7979F}"/>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27028B6-80B4-C64D-B627-5781E138C9E6}"/>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5" name="Picture 14">
            <a:extLst>
              <a:ext uri="{FF2B5EF4-FFF2-40B4-BE49-F238E27FC236}">
                <a16:creationId xmlns:a16="http://schemas.microsoft.com/office/drawing/2014/main" id="{2792DA6D-B0D2-EE40-ACCC-DD96C37E5AB3}"/>
              </a:ext>
            </a:extLst>
          </p:cNvPr>
          <p:cNvPicPr>
            <a:picLocks noChangeAspect="1"/>
          </p:cNvPicPr>
          <p:nvPr userDrawn="1"/>
        </p:nvPicPr>
        <p:blipFill>
          <a:blip r:embed="rId3"/>
          <a:stretch>
            <a:fillRect/>
          </a:stretch>
        </p:blipFill>
        <p:spPr>
          <a:xfrm>
            <a:off x="1280723" y="6179447"/>
            <a:ext cx="381981" cy="408631"/>
          </a:xfrm>
          <a:prstGeom prst="rect">
            <a:avLst/>
          </a:prstGeom>
        </p:spPr>
      </p:pic>
    </p:spTree>
    <p:extLst>
      <p:ext uri="{BB962C8B-B14F-4D97-AF65-F5344CB8AC3E}">
        <p14:creationId xmlns:p14="http://schemas.microsoft.com/office/powerpoint/2010/main" val="1116016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ios - Tw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6" name="Picture Placeholder 14">
            <a:extLst>
              <a:ext uri="{FF2B5EF4-FFF2-40B4-BE49-F238E27FC236}">
                <a16:creationId xmlns:a16="http://schemas.microsoft.com/office/drawing/2014/main" id="{5E4F541A-4E28-5643-8EBA-C110E7D47CFB}"/>
              </a:ext>
            </a:extLst>
          </p:cNvPr>
          <p:cNvSpPr>
            <a:spLocks noGrp="1"/>
          </p:cNvSpPr>
          <p:nvPr>
            <p:ph type="pic" sz="quarter" idx="11" hasCustomPrompt="1"/>
          </p:nvPr>
        </p:nvSpPr>
        <p:spPr>
          <a:xfrm>
            <a:off x="685800" y="1676400"/>
            <a:ext cx="1485900" cy="1488033"/>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10" name="Picture Placeholder 14">
            <a:extLst>
              <a:ext uri="{FF2B5EF4-FFF2-40B4-BE49-F238E27FC236}">
                <a16:creationId xmlns:a16="http://schemas.microsoft.com/office/drawing/2014/main" id="{CB7EF7EF-E01D-904D-AB50-4D04DF4BB07A}"/>
              </a:ext>
            </a:extLst>
          </p:cNvPr>
          <p:cNvSpPr>
            <a:spLocks noGrp="1"/>
          </p:cNvSpPr>
          <p:nvPr>
            <p:ph type="pic" sz="quarter" idx="16" hasCustomPrompt="1"/>
          </p:nvPr>
        </p:nvSpPr>
        <p:spPr>
          <a:xfrm>
            <a:off x="6297327" y="1676400"/>
            <a:ext cx="1485900" cy="1488033"/>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0" name="Text Placeholder 8">
            <a:extLst>
              <a:ext uri="{FF2B5EF4-FFF2-40B4-BE49-F238E27FC236}">
                <a16:creationId xmlns:a16="http://schemas.microsoft.com/office/drawing/2014/main" id="{2A630031-29BA-4B47-ADA2-5A9B8E7810D0}"/>
              </a:ext>
            </a:extLst>
          </p:cNvPr>
          <p:cNvSpPr>
            <a:spLocks noGrp="1"/>
          </p:cNvSpPr>
          <p:nvPr>
            <p:ph type="body" sz="quarter" idx="18" hasCustomPrompt="1"/>
          </p:nvPr>
        </p:nvSpPr>
        <p:spPr>
          <a:xfrm>
            <a:off x="2562352" y="1676400"/>
            <a:ext cx="3343148" cy="1488033"/>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10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2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1000"/>
            </a:lvl4pPr>
            <a:lvl5pPr marL="274320" indent="-137160">
              <a:lnSpc>
                <a:spcPct val="130000"/>
              </a:lnSpc>
              <a:spcBef>
                <a:spcPts val="200"/>
              </a:spcBef>
              <a:defRPr sz="1000"/>
            </a:lvl5pPr>
            <a:lvl6pPr marL="274320" indent="-274320">
              <a:lnSpc>
                <a:spcPct val="130000"/>
              </a:lnSpc>
              <a:spcBef>
                <a:spcPts val="2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sp>
        <p:nvSpPr>
          <p:cNvPr id="21" name="Text Placeholder 8">
            <a:extLst>
              <a:ext uri="{FF2B5EF4-FFF2-40B4-BE49-F238E27FC236}">
                <a16:creationId xmlns:a16="http://schemas.microsoft.com/office/drawing/2014/main" id="{D8CCB0DD-6B1C-1043-A8B4-BF1E814B1828}"/>
              </a:ext>
            </a:extLst>
          </p:cNvPr>
          <p:cNvSpPr>
            <a:spLocks noGrp="1"/>
          </p:cNvSpPr>
          <p:nvPr>
            <p:ph type="body" sz="quarter" idx="22" hasCustomPrompt="1"/>
          </p:nvPr>
        </p:nvSpPr>
        <p:spPr>
          <a:xfrm>
            <a:off x="8175054" y="1676400"/>
            <a:ext cx="3343148" cy="1488033"/>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10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2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1000"/>
            </a:lvl4pPr>
            <a:lvl5pPr marL="274320" indent="-137160">
              <a:lnSpc>
                <a:spcPct val="130000"/>
              </a:lnSpc>
              <a:spcBef>
                <a:spcPts val="200"/>
              </a:spcBef>
              <a:defRPr sz="1000"/>
            </a:lvl5pPr>
            <a:lvl6pPr marL="274320" indent="-274320">
              <a:lnSpc>
                <a:spcPct val="130000"/>
              </a:lnSpc>
              <a:spcBef>
                <a:spcPts val="2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sp>
        <p:nvSpPr>
          <p:cNvPr id="13" name="Text Placeholder 8">
            <a:extLst>
              <a:ext uri="{FF2B5EF4-FFF2-40B4-BE49-F238E27FC236}">
                <a16:creationId xmlns:a16="http://schemas.microsoft.com/office/drawing/2014/main" id="{6646720B-DD60-674E-BF5F-8860A78154F8}"/>
              </a:ext>
            </a:extLst>
          </p:cNvPr>
          <p:cNvSpPr>
            <a:spLocks noGrp="1"/>
          </p:cNvSpPr>
          <p:nvPr>
            <p:ph type="body" sz="quarter" idx="23" hasCustomPrompt="1"/>
          </p:nvPr>
        </p:nvSpPr>
        <p:spPr>
          <a:xfrm>
            <a:off x="701261" y="3438355"/>
            <a:ext cx="5204239" cy="2733845"/>
          </a:xfrm>
        </p:spPr>
        <p:txBody>
          <a:bodyPr numCol="1" spcCol="384048"/>
          <a:lstStyle>
            <a:lvl1pPr>
              <a:lnSpc>
                <a:spcPct val="140000"/>
              </a:lnSpc>
              <a:spcBef>
                <a:spcPts val="400"/>
              </a:spcBef>
              <a:spcAft>
                <a:spcPts val="400"/>
              </a:spcAf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200" b="0" i="0">
                <a:solidFill>
                  <a:schemeClr val="accent6">
                    <a:lumMod val="75000"/>
                  </a:schemeClr>
                </a:solidFill>
                <a:latin typeface="Minion Pro" panose="02040503050306020203" pitchFamily="18" charset="0"/>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sp>
        <p:nvSpPr>
          <p:cNvPr id="14" name="Text Placeholder 8">
            <a:extLst>
              <a:ext uri="{FF2B5EF4-FFF2-40B4-BE49-F238E27FC236}">
                <a16:creationId xmlns:a16="http://schemas.microsoft.com/office/drawing/2014/main" id="{A640A59E-8554-6844-8F7B-7A60F1A46B40}"/>
              </a:ext>
            </a:extLst>
          </p:cNvPr>
          <p:cNvSpPr>
            <a:spLocks noGrp="1"/>
          </p:cNvSpPr>
          <p:nvPr>
            <p:ph type="body" sz="quarter" idx="24" hasCustomPrompt="1"/>
          </p:nvPr>
        </p:nvSpPr>
        <p:spPr>
          <a:xfrm>
            <a:off x="6296991" y="3438355"/>
            <a:ext cx="5204239" cy="2733845"/>
          </a:xfrm>
        </p:spPr>
        <p:txBody>
          <a:bodyPr numCol="1" spcCol="384048"/>
          <a:lstStyle>
            <a:lvl1pPr>
              <a:lnSpc>
                <a:spcPct val="140000"/>
              </a:lnSpc>
              <a:spcBef>
                <a:spcPts val="400"/>
              </a:spcBef>
              <a:spcAft>
                <a:spcPts val="400"/>
              </a:spcAf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200" b="0" i="0">
                <a:solidFill>
                  <a:schemeClr val="accent6">
                    <a:lumMod val="75000"/>
                  </a:schemeClr>
                </a:solidFill>
                <a:latin typeface="Minion Pro" panose="02040503050306020203" pitchFamily="18" charset="0"/>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grpSp>
        <p:nvGrpSpPr>
          <p:cNvPr id="17" name="Group 16">
            <a:extLst>
              <a:ext uri="{FF2B5EF4-FFF2-40B4-BE49-F238E27FC236}">
                <a16:creationId xmlns:a16="http://schemas.microsoft.com/office/drawing/2014/main" id="{5CE0F4CA-3EBB-5248-A1E7-FEB607FD977B}"/>
              </a:ext>
            </a:extLst>
          </p:cNvPr>
          <p:cNvGrpSpPr/>
          <p:nvPr userDrawn="1"/>
        </p:nvGrpSpPr>
        <p:grpSpPr>
          <a:xfrm>
            <a:off x="685800" y="6257314"/>
            <a:ext cx="506815" cy="226800"/>
            <a:chOff x="685800" y="6257314"/>
            <a:chExt cx="506815" cy="226800"/>
          </a:xfrm>
        </p:grpSpPr>
        <p:cxnSp>
          <p:nvCxnSpPr>
            <p:cNvPr id="18" name="Straight Connector 17">
              <a:extLst>
                <a:ext uri="{FF2B5EF4-FFF2-40B4-BE49-F238E27FC236}">
                  <a16:creationId xmlns:a16="http://schemas.microsoft.com/office/drawing/2014/main" id="{06F75523-96FC-4242-AF93-D1B920CEE358}"/>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32BDC5DB-1DB2-A44B-80B2-D9D75E9B3C1C}"/>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5" name="Picture 14">
            <a:extLst>
              <a:ext uri="{FF2B5EF4-FFF2-40B4-BE49-F238E27FC236}">
                <a16:creationId xmlns:a16="http://schemas.microsoft.com/office/drawing/2014/main" id="{68802445-3339-DB4E-AECC-7F0B7FB818A5}"/>
              </a:ext>
            </a:extLst>
          </p:cNvPr>
          <p:cNvPicPr>
            <a:picLocks noChangeAspect="1"/>
          </p:cNvPicPr>
          <p:nvPr userDrawn="1"/>
        </p:nvPicPr>
        <p:blipFill>
          <a:blip r:embed="rId3"/>
          <a:stretch>
            <a:fillRect/>
          </a:stretch>
        </p:blipFill>
        <p:spPr>
          <a:xfrm>
            <a:off x="1280723" y="6179447"/>
            <a:ext cx="381981" cy="408631"/>
          </a:xfrm>
          <a:prstGeom prst="rect">
            <a:avLst/>
          </a:prstGeom>
        </p:spPr>
      </p:pic>
    </p:spTree>
    <p:extLst>
      <p:ext uri="{BB962C8B-B14F-4D97-AF65-F5344CB8AC3E}">
        <p14:creationId xmlns:p14="http://schemas.microsoft.com/office/powerpoint/2010/main" val="14027208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 Full Image">
    <p:bg>
      <p:bgPr>
        <a:solidFill>
          <a:schemeClr val="tx1"/>
        </a:solidFill>
        <a:effectLst/>
      </p:bgPr>
    </p:bg>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A7EB8FB0-B730-6B46-AAE6-977071B06975}"/>
              </a:ext>
            </a:extLst>
          </p:cNvPr>
          <p:cNvSpPr>
            <a:spLocks noGrp="1"/>
          </p:cNvSpPr>
          <p:nvPr>
            <p:ph type="pic" sz="quarter" idx="11" hasCustomPrompt="1"/>
          </p:nvPr>
        </p:nvSpPr>
        <p:spPr>
          <a:xfrm>
            <a:off x="3048" y="0"/>
            <a:ext cx="12188952" cy="6858000"/>
          </a:xfrm>
          <a:solidFill>
            <a:schemeClr val="tx1"/>
          </a:solidFill>
        </p:spPr>
        <p:txBody>
          <a:bodyPr tIns="0" bIns="6400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219456"/>
          </a:xfrm>
        </p:spPr>
        <p:txBody>
          <a:bodyPr anchor="t" anchorCtr="0">
            <a:noAutofit/>
          </a:bodyPr>
          <a:lstStyle>
            <a:lvl1pPr algn="l">
              <a:lnSpc>
                <a:spcPct val="100000"/>
              </a:lnSpc>
              <a:defRPr sz="1400" spc="50" baseline="0">
                <a:solidFill>
                  <a:schemeClr val="accent1"/>
                </a:solidFill>
              </a:defRPr>
            </a:lvl1pPr>
          </a:lstStyle>
          <a:p>
            <a:r>
              <a:rPr lang="en-US"/>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2057400"/>
            <a:ext cx="10817352" cy="3604434"/>
          </a:xfrm>
        </p:spPr>
        <p:txBody>
          <a:bodyPr anchor="t" anchorCtr="0"/>
          <a:lstStyle>
            <a:lvl1pPr marL="411480" indent="-411480">
              <a:buAutoNum type="arabicPeriod"/>
              <a:defRPr>
                <a:solidFill>
                  <a:schemeClr val="bg1"/>
                </a:solidFill>
              </a:defRPr>
            </a:lvl1pPr>
            <a:lvl2pPr marL="822960" indent="-411480">
              <a:defRPr>
                <a:solidFill>
                  <a:schemeClr val="bg1"/>
                </a:solidFill>
              </a:defRPr>
            </a:lvl2pPr>
            <a:lvl3pPr marL="1234440" indent="-411480">
              <a:buAutoNum type="arabicPeriod"/>
              <a:defRPr>
                <a:solidFill>
                  <a:schemeClr val="bg1"/>
                </a:solidFill>
              </a:defRPr>
            </a:lvl3pPr>
            <a:lvl4pPr marL="1645920" indent="-411480">
              <a:buAutoNum type="arabicPeriod"/>
              <a:defRPr>
                <a:solidFill>
                  <a:schemeClr val="bg1"/>
                </a:solidFill>
              </a:defRPr>
            </a:lvl4pPr>
            <a:lvl5pPr marL="2057400" indent="-41148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A9FFEAED-17D6-4347-8B66-01B83148940F}"/>
              </a:ext>
            </a:extLst>
          </p:cNvPr>
          <p:cNvSpPr>
            <a:spLocks noGrp="1"/>
          </p:cNvSpPr>
          <p:nvPr>
            <p:ph type="sldNum" sz="quarter" idx="14"/>
          </p:nvPr>
        </p:nvSpPr>
        <p:spPr/>
        <p:txBody>
          <a:bodyPr/>
          <a:lstStyle>
            <a:lvl1pPr>
              <a:defRPr>
                <a:solidFill>
                  <a:schemeClr val="bg1"/>
                </a:solidFill>
              </a:defRPr>
            </a:lvl1pPr>
          </a:lstStyle>
          <a:p>
            <a:fld id="{58B792A5-9BAE-6942-BFE1-9FCDB51EA51E}" type="slidenum">
              <a:rPr lang="en-US" smtClean="0"/>
              <a:pPr/>
              <a:t>‹#›</a:t>
            </a:fld>
            <a:endParaRPr lang="en-US"/>
          </a:p>
        </p:txBody>
      </p:sp>
      <p:cxnSp>
        <p:nvCxnSpPr>
          <p:cNvPr id="33" name="Straight Connector 32">
            <a:extLst>
              <a:ext uri="{FF2B5EF4-FFF2-40B4-BE49-F238E27FC236}">
                <a16:creationId xmlns:a16="http://schemas.microsoft.com/office/drawing/2014/main" id="{B5949EB2-CB03-3543-A552-4043EFF8B44D}"/>
              </a:ext>
            </a:extLst>
          </p:cNvPr>
          <p:cNvCxnSpPr>
            <a:cxnSpLocks/>
          </p:cNvCxnSpPr>
          <p:nvPr userDrawn="1"/>
        </p:nvCxnSpPr>
        <p:spPr>
          <a:xfrm>
            <a:off x="1192615" y="6280008"/>
            <a:ext cx="0" cy="181412"/>
          </a:xfrm>
          <a:prstGeom prst="line">
            <a:avLst/>
          </a:prstGeom>
          <a:ln>
            <a:solidFill>
              <a:schemeClr val="bg2">
                <a:alpha val="2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7C07C54-C2DA-6E48-A311-A496E41421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7254" y="6258167"/>
            <a:ext cx="415800" cy="225094"/>
          </a:xfrm>
          <a:prstGeom prst="rect">
            <a:avLst/>
          </a:prstGeom>
        </p:spPr>
      </p:pic>
      <p:pic>
        <p:nvPicPr>
          <p:cNvPr id="9" name="Picture 4" descr="McDonald's Logo PNG Transparent &amp; SVG Vector - Freebie Supply">
            <a:extLst>
              <a:ext uri="{FF2B5EF4-FFF2-40B4-BE49-F238E27FC236}">
                <a16:creationId xmlns:a16="http://schemas.microsoft.com/office/drawing/2014/main" id="{6B9A6441-729C-F447-985F-B3A7BB11C3E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603871"/>
      </p:ext>
    </p:extLst>
  </p:cSld>
  <p:clrMapOvr>
    <a:masterClrMapping/>
  </p:clrMapOvr>
  <p:extLst>
    <p:ext uri="{DCECCB84-F9BA-43D5-87BE-67443E8EF086}">
      <p15:sldGuideLst xmlns:p15="http://schemas.microsoft.com/office/powerpoint/2012/main">
        <p15:guide id="1" orient="horz" pos="1056" userDrawn="1">
          <p15:clr>
            <a:srgbClr val="FBAE40"/>
          </p15:clr>
        </p15:guide>
        <p15:guide id="2" orient="horz" pos="1296" userDrawn="1">
          <p15:clr>
            <a:srgbClr val="FBAE40"/>
          </p15:clr>
        </p15:guide>
        <p15:guide id="3" pos="3840" userDrawn="1">
          <p15:clr>
            <a:srgbClr val="FBAE40"/>
          </p15:clr>
        </p15:guide>
        <p15:guide id="4" orient="horz" pos="4072"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ios - Thre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6" name="Picture Placeholder 14">
            <a:extLst>
              <a:ext uri="{FF2B5EF4-FFF2-40B4-BE49-F238E27FC236}">
                <a16:creationId xmlns:a16="http://schemas.microsoft.com/office/drawing/2014/main" id="{5E4F541A-4E28-5643-8EBA-C110E7D47CFB}"/>
              </a:ext>
            </a:extLst>
          </p:cNvPr>
          <p:cNvSpPr>
            <a:spLocks noGrp="1"/>
          </p:cNvSpPr>
          <p:nvPr>
            <p:ph type="pic" sz="quarter" idx="11" hasCustomPrompt="1"/>
          </p:nvPr>
        </p:nvSpPr>
        <p:spPr>
          <a:xfrm>
            <a:off x="685800" y="1676401"/>
            <a:ext cx="1142162" cy="1143802"/>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10" name="Picture Placeholder 14">
            <a:extLst>
              <a:ext uri="{FF2B5EF4-FFF2-40B4-BE49-F238E27FC236}">
                <a16:creationId xmlns:a16="http://schemas.microsoft.com/office/drawing/2014/main" id="{CB7EF7EF-E01D-904D-AB50-4D04DF4BB07A}"/>
              </a:ext>
            </a:extLst>
          </p:cNvPr>
          <p:cNvSpPr>
            <a:spLocks noGrp="1"/>
          </p:cNvSpPr>
          <p:nvPr>
            <p:ph type="pic" sz="quarter" idx="16" hasCustomPrompt="1"/>
          </p:nvPr>
        </p:nvSpPr>
        <p:spPr>
          <a:xfrm>
            <a:off x="4419599" y="1676400"/>
            <a:ext cx="1142163" cy="1143803"/>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13" name="Picture Placeholder 14">
            <a:extLst>
              <a:ext uri="{FF2B5EF4-FFF2-40B4-BE49-F238E27FC236}">
                <a16:creationId xmlns:a16="http://schemas.microsoft.com/office/drawing/2014/main" id="{B1EF0EA4-74B9-E447-9EAE-8F9641A5CE30}"/>
              </a:ext>
            </a:extLst>
          </p:cNvPr>
          <p:cNvSpPr>
            <a:spLocks noGrp="1"/>
          </p:cNvSpPr>
          <p:nvPr>
            <p:ph type="pic" sz="quarter" idx="19" hasCustomPrompt="1"/>
          </p:nvPr>
        </p:nvSpPr>
        <p:spPr>
          <a:xfrm>
            <a:off x="8153818" y="1676400"/>
            <a:ext cx="1142163" cy="1143803"/>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7" name="Text Placeholder 8">
            <a:extLst>
              <a:ext uri="{FF2B5EF4-FFF2-40B4-BE49-F238E27FC236}">
                <a16:creationId xmlns:a16="http://schemas.microsoft.com/office/drawing/2014/main" id="{C442BD1F-4F2B-164A-B817-C583AF40A836}"/>
              </a:ext>
            </a:extLst>
          </p:cNvPr>
          <p:cNvSpPr>
            <a:spLocks noGrp="1"/>
          </p:cNvSpPr>
          <p:nvPr>
            <p:ph type="body" sz="quarter" idx="18" hasCustomPrompt="1"/>
          </p:nvPr>
        </p:nvSpPr>
        <p:spPr>
          <a:xfrm>
            <a:off x="2138948" y="1676400"/>
            <a:ext cx="1896185" cy="1143803"/>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9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1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900"/>
            </a:lvl4pPr>
            <a:lvl5pPr marL="274320" indent="-137160">
              <a:lnSpc>
                <a:spcPct val="130000"/>
              </a:lnSpc>
              <a:spcBef>
                <a:spcPts val="200"/>
              </a:spcBef>
              <a:defRPr sz="900"/>
            </a:lvl5pPr>
            <a:lvl6pPr marL="274320" indent="-274320">
              <a:lnSpc>
                <a:spcPct val="130000"/>
              </a:lnSpc>
              <a:spcBef>
                <a:spcPts val="2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dirty="0"/>
              <a:t>Lorem Ipsum</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sp>
        <p:nvSpPr>
          <p:cNvPr id="29" name="Text Placeholder 8">
            <a:extLst>
              <a:ext uri="{FF2B5EF4-FFF2-40B4-BE49-F238E27FC236}">
                <a16:creationId xmlns:a16="http://schemas.microsoft.com/office/drawing/2014/main" id="{B7946125-1832-884D-ACA4-1FA90E17C5E7}"/>
              </a:ext>
            </a:extLst>
          </p:cNvPr>
          <p:cNvSpPr>
            <a:spLocks noGrp="1"/>
          </p:cNvSpPr>
          <p:nvPr>
            <p:ph type="body" sz="quarter" idx="28" hasCustomPrompt="1"/>
          </p:nvPr>
        </p:nvSpPr>
        <p:spPr>
          <a:xfrm>
            <a:off x="5872748" y="1676400"/>
            <a:ext cx="1896185" cy="1143803"/>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9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1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900"/>
            </a:lvl4pPr>
            <a:lvl5pPr marL="274320" indent="-137160">
              <a:lnSpc>
                <a:spcPct val="130000"/>
              </a:lnSpc>
              <a:spcBef>
                <a:spcPts val="200"/>
              </a:spcBef>
              <a:defRPr sz="900"/>
            </a:lvl5pPr>
            <a:lvl6pPr marL="274320" indent="-274320">
              <a:lnSpc>
                <a:spcPct val="130000"/>
              </a:lnSpc>
              <a:spcBef>
                <a:spcPts val="2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dirty="0"/>
              <a:t>Lorem Ipsum</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sp>
        <p:nvSpPr>
          <p:cNvPr id="30" name="Text Placeholder 8">
            <a:extLst>
              <a:ext uri="{FF2B5EF4-FFF2-40B4-BE49-F238E27FC236}">
                <a16:creationId xmlns:a16="http://schemas.microsoft.com/office/drawing/2014/main" id="{D1F26D82-C1EE-AF48-9401-A926C793A190}"/>
              </a:ext>
            </a:extLst>
          </p:cNvPr>
          <p:cNvSpPr>
            <a:spLocks noGrp="1"/>
          </p:cNvSpPr>
          <p:nvPr>
            <p:ph type="body" sz="quarter" idx="29" hasCustomPrompt="1"/>
          </p:nvPr>
        </p:nvSpPr>
        <p:spPr>
          <a:xfrm>
            <a:off x="9606967" y="1676400"/>
            <a:ext cx="1896185" cy="1143803"/>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9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1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900"/>
            </a:lvl4pPr>
            <a:lvl5pPr marL="274320" indent="-137160">
              <a:lnSpc>
                <a:spcPct val="130000"/>
              </a:lnSpc>
              <a:spcBef>
                <a:spcPts val="200"/>
              </a:spcBef>
              <a:defRPr sz="900"/>
            </a:lvl5pPr>
            <a:lvl6pPr marL="274320" indent="-274320">
              <a:lnSpc>
                <a:spcPct val="130000"/>
              </a:lnSpc>
              <a:spcBef>
                <a:spcPts val="2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dirty="0"/>
              <a:t>Lorem Ipsum</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sp>
        <p:nvSpPr>
          <p:cNvPr id="17" name="Text Placeholder 8">
            <a:extLst>
              <a:ext uri="{FF2B5EF4-FFF2-40B4-BE49-F238E27FC236}">
                <a16:creationId xmlns:a16="http://schemas.microsoft.com/office/drawing/2014/main" id="{859D51BE-948A-C542-9318-3F192122FEF6}"/>
              </a:ext>
            </a:extLst>
          </p:cNvPr>
          <p:cNvSpPr>
            <a:spLocks noGrp="1"/>
          </p:cNvSpPr>
          <p:nvPr>
            <p:ph type="body" sz="quarter" idx="23" hasCustomPrompt="1"/>
          </p:nvPr>
        </p:nvSpPr>
        <p:spPr>
          <a:xfrm>
            <a:off x="701262" y="3089709"/>
            <a:ext cx="3333872" cy="3082491"/>
          </a:xfrm>
        </p:spPr>
        <p:txBody>
          <a:bodyPr numCol="1" spcCol="384048"/>
          <a:lstStyle>
            <a:lvl1pPr>
              <a:lnSpc>
                <a:spcPct val="140000"/>
              </a:lnSpc>
              <a:spcBef>
                <a:spcPts val="400"/>
              </a:spcBef>
              <a:spcAft>
                <a:spcPts val="400"/>
              </a:spcAf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200" b="0" i="0">
                <a:solidFill>
                  <a:schemeClr val="accent6">
                    <a:lumMod val="75000"/>
                  </a:schemeClr>
                </a:solidFill>
                <a:latin typeface="Minion Pro" panose="02040503050306020203" pitchFamily="18" charset="0"/>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sp>
        <p:nvSpPr>
          <p:cNvPr id="18" name="Text Placeholder 8">
            <a:extLst>
              <a:ext uri="{FF2B5EF4-FFF2-40B4-BE49-F238E27FC236}">
                <a16:creationId xmlns:a16="http://schemas.microsoft.com/office/drawing/2014/main" id="{936469AC-5ED1-8C4A-8D7D-964F73FD336B}"/>
              </a:ext>
            </a:extLst>
          </p:cNvPr>
          <p:cNvSpPr>
            <a:spLocks noGrp="1"/>
          </p:cNvSpPr>
          <p:nvPr>
            <p:ph type="body" sz="quarter" idx="24" hasCustomPrompt="1"/>
          </p:nvPr>
        </p:nvSpPr>
        <p:spPr>
          <a:xfrm>
            <a:off x="4437927" y="3089709"/>
            <a:ext cx="3333872" cy="3082491"/>
          </a:xfrm>
        </p:spPr>
        <p:txBody>
          <a:bodyPr numCol="1" spcCol="384048"/>
          <a:lstStyle>
            <a:lvl1pPr>
              <a:lnSpc>
                <a:spcPct val="140000"/>
              </a:lnSpc>
              <a:spcBef>
                <a:spcPts val="400"/>
              </a:spcBef>
              <a:spcAft>
                <a:spcPts val="400"/>
              </a:spcAf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200" b="0" i="0">
                <a:solidFill>
                  <a:schemeClr val="accent6">
                    <a:lumMod val="75000"/>
                  </a:schemeClr>
                </a:solidFill>
                <a:latin typeface="Minion Pro" panose="02040503050306020203" pitchFamily="18" charset="0"/>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sp>
        <p:nvSpPr>
          <p:cNvPr id="19" name="Text Placeholder 8">
            <a:extLst>
              <a:ext uri="{FF2B5EF4-FFF2-40B4-BE49-F238E27FC236}">
                <a16:creationId xmlns:a16="http://schemas.microsoft.com/office/drawing/2014/main" id="{B3822FE9-99AE-094D-AE82-0D4977F4718A}"/>
              </a:ext>
            </a:extLst>
          </p:cNvPr>
          <p:cNvSpPr>
            <a:spLocks noGrp="1"/>
          </p:cNvSpPr>
          <p:nvPr>
            <p:ph type="body" sz="quarter" idx="30" hasCustomPrompt="1"/>
          </p:nvPr>
        </p:nvSpPr>
        <p:spPr>
          <a:xfrm>
            <a:off x="8174592" y="3089709"/>
            <a:ext cx="3333872" cy="3082491"/>
          </a:xfrm>
        </p:spPr>
        <p:txBody>
          <a:bodyPr numCol="1" spcCol="384048"/>
          <a:lstStyle>
            <a:lvl1pPr>
              <a:lnSpc>
                <a:spcPct val="140000"/>
              </a:lnSpc>
              <a:spcBef>
                <a:spcPts val="400"/>
              </a:spcBef>
              <a:spcAft>
                <a:spcPts val="400"/>
              </a:spcAf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200" b="0" i="0">
                <a:solidFill>
                  <a:schemeClr val="accent6">
                    <a:lumMod val="75000"/>
                  </a:schemeClr>
                </a:solidFill>
                <a:latin typeface="Minion Pro" panose="02040503050306020203" pitchFamily="18" charset="0"/>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grpSp>
        <p:nvGrpSpPr>
          <p:cNvPr id="21" name="Group 20">
            <a:extLst>
              <a:ext uri="{FF2B5EF4-FFF2-40B4-BE49-F238E27FC236}">
                <a16:creationId xmlns:a16="http://schemas.microsoft.com/office/drawing/2014/main" id="{6B881B92-6E17-DF45-BD7F-AB6CD45CF63B}"/>
              </a:ext>
            </a:extLst>
          </p:cNvPr>
          <p:cNvGrpSpPr/>
          <p:nvPr userDrawn="1"/>
        </p:nvGrpSpPr>
        <p:grpSpPr>
          <a:xfrm>
            <a:off x="685800" y="6257314"/>
            <a:ext cx="506815" cy="226800"/>
            <a:chOff x="685800" y="6257314"/>
            <a:chExt cx="506815" cy="226800"/>
          </a:xfrm>
        </p:grpSpPr>
        <p:cxnSp>
          <p:nvCxnSpPr>
            <p:cNvPr id="22" name="Straight Connector 21">
              <a:extLst>
                <a:ext uri="{FF2B5EF4-FFF2-40B4-BE49-F238E27FC236}">
                  <a16:creationId xmlns:a16="http://schemas.microsoft.com/office/drawing/2014/main" id="{727715CE-76A0-1C48-8F5A-8A1883CD1FB1}"/>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00802FAA-F74E-744B-8DB9-F5FDCCB64BA1}"/>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20" name="Picture 19">
            <a:extLst>
              <a:ext uri="{FF2B5EF4-FFF2-40B4-BE49-F238E27FC236}">
                <a16:creationId xmlns:a16="http://schemas.microsoft.com/office/drawing/2014/main" id="{D9001C15-5060-674E-8366-4BA4B62D7D5B}"/>
              </a:ext>
            </a:extLst>
          </p:cNvPr>
          <p:cNvPicPr>
            <a:picLocks noChangeAspect="1"/>
          </p:cNvPicPr>
          <p:nvPr userDrawn="1"/>
        </p:nvPicPr>
        <p:blipFill>
          <a:blip r:embed="rId3"/>
          <a:stretch>
            <a:fillRect/>
          </a:stretch>
        </p:blipFill>
        <p:spPr>
          <a:xfrm>
            <a:off x="1280723" y="6179447"/>
            <a:ext cx="381981" cy="408631"/>
          </a:xfrm>
          <a:prstGeom prst="rect">
            <a:avLst/>
          </a:prstGeom>
        </p:spPr>
      </p:pic>
    </p:spTree>
    <p:extLst>
      <p:ext uri="{BB962C8B-B14F-4D97-AF65-F5344CB8AC3E}">
        <p14:creationId xmlns:p14="http://schemas.microsoft.com/office/powerpoint/2010/main" val="224109405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ios - Fou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6" name="Picture Placeholder 14">
            <a:extLst>
              <a:ext uri="{FF2B5EF4-FFF2-40B4-BE49-F238E27FC236}">
                <a16:creationId xmlns:a16="http://schemas.microsoft.com/office/drawing/2014/main" id="{5E4F541A-4E28-5643-8EBA-C110E7D47CFB}"/>
              </a:ext>
            </a:extLst>
          </p:cNvPr>
          <p:cNvSpPr>
            <a:spLocks noGrp="1"/>
          </p:cNvSpPr>
          <p:nvPr>
            <p:ph type="pic" sz="quarter" idx="11" hasCustomPrompt="1"/>
          </p:nvPr>
        </p:nvSpPr>
        <p:spPr>
          <a:xfrm>
            <a:off x="685800" y="1676401"/>
            <a:ext cx="914400" cy="915713"/>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10" name="Picture Placeholder 14">
            <a:extLst>
              <a:ext uri="{FF2B5EF4-FFF2-40B4-BE49-F238E27FC236}">
                <a16:creationId xmlns:a16="http://schemas.microsoft.com/office/drawing/2014/main" id="{CB7EF7EF-E01D-904D-AB50-4D04DF4BB07A}"/>
              </a:ext>
            </a:extLst>
          </p:cNvPr>
          <p:cNvSpPr>
            <a:spLocks noGrp="1"/>
          </p:cNvSpPr>
          <p:nvPr>
            <p:ph type="pic" sz="quarter" idx="16" hasCustomPrompt="1"/>
          </p:nvPr>
        </p:nvSpPr>
        <p:spPr>
          <a:xfrm>
            <a:off x="3453384" y="1676401"/>
            <a:ext cx="914401" cy="915714"/>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13" name="Picture Placeholder 14">
            <a:extLst>
              <a:ext uri="{FF2B5EF4-FFF2-40B4-BE49-F238E27FC236}">
                <a16:creationId xmlns:a16="http://schemas.microsoft.com/office/drawing/2014/main" id="{B1EF0EA4-74B9-E447-9EAE-8F9641A5CE30}"/>
              </a:ext>
            </a:extLst>
          </p:cNvPr>
          <p:cNvSpPr>
            <a:spLocks noGrp="1"/>
          </p:cNvSpPr>
          <p:nvPr>
            <p:ph type="pic" sz="quarter" idx="19" hasCustomPrompt="1"/>
          </p:nvPr>
        </p:nvSpPr>
        <p:spPr>
          <a:xfrm>
            <a:off x="6259070" y="1676401"/>
            <a:ext cx="914401" cy="915714"/>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16" name="Picture Placeholder 14">
            <a:extLst>
              <a:ext uri="{FF2B5EF4-FFF2-40B4-BE49-F238E27FC236}">
                <a16:creationId xmlns:a16="http://schemas.microsoft.com/office/drawing/2014/main" id="{30AEFBD8-E71C-8541-9142-6611DC528D7F}"/>
              </a:ext>
            </a:extLst>
          </p:cNvPr>
          <p:cNvSpPr>
            <a:spLocks noGrp="1"/>
          </p:cNvSpPr>
          <p:nvPr>
            <p:ph type="pic" sz="quarter" idx="22" hasCustomPrompt="1"/>
          </p:nvPr>
        </p:nvSpPr>
        <p:spPr>
          <a:xfrm>
            <a:off x="9064752" y="1676401"/>
            <a:ext cx="914401" cy="915714"/>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30" name="Text Placeholder 8">
            <a:extLst>
              <a:ext uri="{FF2B5EF4-FFF2-40B4-BE49-F238E27FC236}">
                <a16:creationId xmlns:a16="http://schemas.microsoft.com/office/drawing/2014/main" id="{BEEE02FB-72A4-4E43-96A7-FEB9F1BDBDE1}"/>
              </a:ext>
            </a:extLst>
          </p:cNvPr>
          <p:cNvSpPr>
            <a:spLocks noGrp="1"/>
          </p:cNvSpPr>
          <p:nvPr>
            <p:ph type="body" sz="quarter" idx="18" hasCustomPrompt="1"/>
          </p:nvPr>
        </p:nvSpPr>
        <p:spPr>
          <a:xfrm>
            <a:off x="1844442" y="1676401"/>
            <a:ext cx="1241657" cy="915714"/>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9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1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900"/>
            </a:lvl4pPr>
            <a:lvl5pPr marL="274320" indent="-137160">
              <a:lnSpc>
                <a:spcPct val="130000"/>
              </a:lnSpc>
              <a:spcBef>
                <a:spcPts val="200"/>
              </a:spcBef>
              <a:defRPr sz="900"/>
            </a:lvl5pPr>
            <a:lvl6pPr marL="274320" indent="-274320">
              <a:lnSpc>
                <a:spcPct val="130000"/>
              </a:lnSpc>
              <a:spcBef>
                <a:spcPts val="2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dirty="0"/>
              <a:t>Lorem Ipsum</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sp>
        <p:nvSpPr>
          <p:cNvPr id="31" name="Text Placeholder 8">
            <a:extLst>
              <a:ext uri="{FF2B5EF4-FFF2-40B4-BE49-F238E27FC236}">
                <a16:creationId xmlns:a16="http://schemas.microsoft.com/office/drawing/2014/main" id="{6893C662-E60F-D541-B07B-4158AFC0DD1D}"/>
              </a:ext>
            </a:extLst>
          </p:cNvPr>
          <p:cNvSpPr>
            <a:spLocks noGrp="1"/>
          </p:cNvSpPr>
          <p:nvPr>
            <p:ph type="body" sz="quarter" idx="31" hasCustomPrompt="1"/>
          </p:nvPr>
        </p:nvSpPr>
        <p:spPr>
          <a:xfrm>
            <a:off x="4608620" y="1676401"/>
            <a:ext cx="1241657" cy="915714"/>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9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1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900"/>
            </a:lvl4pPr>
            <a:lvl5pPr marL="274320" indent="-137160">
              <a:lnSpc>
                <a:spcPct val="130000"/>
              </a:lnSpc>
              <a:spcBef>
                <a:spcPts val="200"/>
              </a:spcBef>
              <a:defRPr sz="900"/>
            </a:lvl5pPr>
            <a:lvl6pPr marL="274320" indent="-274320">
              <a:lnSpc>
                <a:spcPct val="130000"/>
              </a:lnSpc>
              <a:spcBef>
                <a:spcPts val="2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dirty="0"/>
              <a:t>Lorem Ipsum</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sp>
        <p:nvSpPr>
          <p:cNvPr id="32" name="Text Placeholder 8">
            <a:extLst>
              <a:ext uri="{FF2B5EF4-FFF2-40B4-BE49-F238E27FC236}">
                <a16:creationId xmlns:a16="http://schemas.microsoft.com/office/drawing/2014/main" id="{81165C96-338C-6C4D-B9A7-069AFC305193}"/>
              </a:ext>
            </a:extLst>
          </p:cNvPr>
          <p:cNvSpPr>
            <a:spLocks noGrp="1"/>
          </p:cNvSpPr>
          <p:nvPr>
            <p:ph type="body" sz="quarter" idx="32" hasCustomPrompt="1"/>
          </p:nvPr>
        </p:nvSpPr>
        <p:spPr>
          <a:xfrm>
            <a:off x="7417712" y="1676401"/>
            <a:ext cx="1241657" cy="915714"/>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9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1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900"/>
            </a:lvl4pPr>
            <a:lvl5pPr marL="274320" indent="-137160">
              <a:lnSpc>
                <a:spcPct val="130000"/>
              </a:lnSpc>
              <a:spcBef>
                <a:spcPts val="200"/>
              </a:spcBef>
              <a:defRPr sz="900"/>
            </a:lvl5pPr>
            <a:lvl6pPr marL="274320" indent="-274320">
              <a:lnSpc>
                <a:spcPct val="130000"/>
              </a:lnSpc>
              <a:spcBef>
                <a:spcPts val="2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dirty="0"/>
              <a:t>Lorem Ipsum</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sp>
        <p:nvSpPr>
          <p:cNvPr id="33" name="Text Placeholder 8">
            <a:extLst>
              <a:ext uri="{FF2B5EF4-FFF2-40B4-BE49-F238E27FC236}">
                <a16:creationId xmlns:a16="http://schemas.microsoft.com/office/drawing/2014/main" id="{7C9F813F-DAA3-734F-8892-EDAA7A51F0A1}"/>
              </a:ext>
            </a:extLst>
          </p:cNvPr>
          <p:cNvSpPr>
            <a:spLocks noGrp="1"/>
          </p:cNvSpPr>
          <p:nvPr>
            <p:ph type="body" sz="quarter" idx="33" hasCustomPrompt="1"/>
          </p:nvPr>
        </p:nvSpPr>
        <p:spPr>
          <a:xfrm>
            <a:off x="10220347" y="1676401"/>
            <a:ext cx="1241657" cy="915714"/>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9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1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900"/>
            </a:lvl4pPr>
            <a:lvl5pPr marL="274320" indent="-137160">
              <a:lnSpc>
                <a:spcPct val="130000"/>
              </a:lnSpc>
              <a:spcBef>
                <a:spcPts val="200"/>
              </a:spcBef>
              <a:defRPr sz="900"/>
            </a:lvl5pPr>
            <a:lvl6pPr marL="274320" indent="-274320">
              <a:lnSpc>
                <a:spcPct val="130000"/>
              </a:lnSpc>
              <a:spcBef>
                <a:spcPts val="2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dirty="0"/>
              <a:t>Lorem Ipsum</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sp>
        <p:nvSpPr>
          <p:cNvPr id="21" name="Text Placeholder 8">
            <a:extLst>
              <a:ext uri="{FF2B5EF4-FFF2-40B4-BE49-F238E27FC236}">
                <a16:creationId xmlns:a16="http://schemas.microsoft.com/office/drawing/2014/main" id="{D777C81D-88F3-2A41-8BA9-BB7EE1DB8D89}"/>
              </a:ext>
            </a:extLst>
          </p:cNvPr>
          <p:cNvSpPr>
            <a:spLocks noGrp="1"/>
          </p:cNvSpPr>
          <p:nvPr>
            <p:ph type="body" sz="quarter" idx="23" hasCustomPrompt="1"/>
          </p:nvPr>
        </p:nvSpPr>
        <p:spPr>
          <a:xfrm>
            <a:off x="701262" y="3089709"/>
            <a:ext cx="2384837" cy="3082491"/>
          </a:xfrm>
        </p:spPr>
        <p:txBody>
          <a:bodyPr numCol="1" spcCol="384048"/>
          <a:lstStyle>
            <a:lvl1pPr>
              <a:lnSpc>
                <a:spcPct val="140000"/>
              </a:lnSpc>
              <a:spcBef>
                <a:spcPts val="400"/>
              </a:spcBef>
              <a:spcAft>
                <a:spcPts val="400"/>
              </a:spcAft>
              <a:defRPr sz="900"/>
            </a:lvl1pPr>
            <a:lvl2pPr marL="6350" indent="0">
              <a:lnSpc>
                <a:spcPct val="140000"/>
              </a:lnSpc>
              <a:spcBef>
                <a:spcPts val="800"/>
              </a:spcBef>
              <a:spcAft>
                <a:spcPts val="200"/>
              </a:spcAft>
              <a:buNone/>
              <a:defRPr sz="9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100" b="0" i="0">
                <a:solidFill>
                  <a:schemeClr val="accent6">
                    <a:lumMod val="75000"/>
                  </a:schemeClr>
                </a:solidFill>
                <a:latin typeface="Minion Pro" panose="02040503050306020203" pitchFamily="18" charset="0"/>
              </a:defRPr>
            </a:lvl3pPr>
            <a:lvl4pPr marL="137160" indent="-137160">
              <a:lnSpc>
                <a:spcPct val="140000"/>
              </a:lnSpc>
              <a:spcBef>
                <a:spcPts val="400"/>
              </a:spcBef>
              <a:buClrTx/>
              <a:defRPr sz="900"/>
            </a:lvl4pPr>
            <a:lvl5pPr marL="274320" indent="-137160">
              <a:lnSpc>
                <a:spcPct val="140000"/>
              </a:lnSpc>
              <a:spcBef>
                <a:spcPts val="200"/>
              </a:spcBef>
              <a:defRPr sz="900"/>
            </a:lvl5pPr>
            <a:lvl6pPr marL="274320" indent="-274320">
              <a:lnSpc>
                <a:spcPct val="140000"/>
              </a:lnSpc>
              <a:spcBef>
                <a:spcPts val="4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sp>
        <p:nvSpPr>
          <p:cNvPr id="22" name="Text Placeholder 8">
            <a:extLst>
              <a:ext uri="{FF2B5EF4-FFF2-40B4-BE49-F238E27FC236}">
                <a16:creationId xmlns:a16="http://schemas.microsoft.com/office/drawing/2014/main" id="{47F9DE6E-97BD-8C4F-A0CD-17AA6D26DAED}"/>
              </a:ext>
            </a:extLst>
          </p:cNvPr>
          <p:cNvSpPr>
            <a:spLocks noGrp="1"/>
          </p:cNvSpPr>
          <p:nvPr>
            <p:ph type="body" sz="quarter" idx="24" hasCustomPrompt="1"/>
          </p:nvPr>
        </p:nvSpPr>
        <p:spPr>
          <a:xfrm>
            <a:off x="3493846" y="3089709"/>
            <a:ext cx="2384837" cy="3082491"/>
          </a:xfrm>
        </p:spPr>
        <p:txBody>
          <a:bodyPr numCol="1" spcCol="384048"/>
          <a:lstStyle>
            <a:lvl1pPr>
              <a:lnSpc>
                <a:spcPct val="140000"/>
              </a:lnSpc>
              <a:spcBef>
                <a:spcPts val="400"/>
              </a:spcBef>
              <a:spcAft>
                <a:spcPts val="400"/>
              </a:spcAft>
              <a:defRPr sz="900"/>
            </a:lvl1pPr>
            <a:lvl2pPr marL="6350" indent="0">
              <a:lnSpc>
                <a:spcPct val="140000"/>
              </a:lnSpc>
              <a:spcBef>
                <a:spcPts val="800"/>
              </a:spcBef>
              <a:spcAft>
                <a:spcPts val="200"/>
              </a:spcAft>
              <a:buNone/>
              <a:defRPr sz="9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100" b="0" i="0">
                <a:solidFill>
                  <a:schemeClr val="accent6">
                    <a:lumMod val="75000"/>
                  </a:schemeClr>
                </a:solidFill>
                <a:latin typeface="Minion Pro" panose="02040503050306020203" pitchFamily="18" charset="0"/>
              </a:defRPr>
            </a:lvl3pPr>
            <a:lvl4pPr marL="137160" indent="-137160">
              <a:lnSpc>
                <a:spcPct val="140000"/>
              </a:lnSpc>
              <a:spcBef>
                <a:spcPts val="400"/>
              </a:spcBef>
              <a:buClrTx/>
              <a:defRPr sz="900"/>
            </a:lvl4pPr>
            <a:lvl5pPr marL="274320" indent="-137160">
              <a:lnSpc>
                <a:spcPct val="140000"/>
              </a:lnSpc>
              <a:spcBef>
                <a:spcPts val="200"/>
              </a:spcBef>
              <a:defRPr sz="900"/>
            </a:lvl5pPr>
            <a:lvl6pPr marL="274320" indent="-274320">
              <a:lnSpc>
                <a:spcPct val="140000"/>
              </a:lnSpc>
              <a:spcBef>
                <a:spcPts val="4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sp>
        <p:nvSpPr>
          <p:cNvPr id="23" name="Text Placeholder 8">
            <a:extLst>
              <a:ext uri="{FF2B5EF4-FFF2-40B4-BE49-F238E27FC236}">
                <a16:creationId xmlns:a16="http://schemas.microsoft.com/office/drawing/2014/main" id="{32F045AE-6FFB-2B41-B910-233818178BAB}"/>
              </a:ext>
            </a:extLst>
          </p:cNvPr>
          <p:cNvSpPr>
            <a:spLocks noGrp="1"/>
          </p:cNvSpPr>
          <p:nvPr>
            <p:ph type="body" sz="quarter" idx="34" hasCustomPrompt="1"/>
          </p:nvPr>
        </p:nvSpPr>
        <p:spPr>
          <a:xfrm>
            <a:off x="6286430" y="3089709"/>
            <a:ext cx="2384837" cy="3082491"/>
          </a:xfrm>
        </p:spPr>
        <p:txBody>
          <a:bodyPr numCol="1" spcCol="384048"/>
          <a:lstStyle>
            <a:lvl1pPr>
              <a:lnSpc>
                <a:spcPct val="140000"/>
              </a:lnSpc>
              <a:spcBef>
                <a:spcPts val="400"/>
              </a:spcBef>
              <a:spcAft>
                <a:spcPts val="400"/>
              </a:spcAft>
              <a:defRPr sz="900"/>
            </a:lvl1pPr>
            <a:lvl2pPr marL="6350" indent="0">
              <a:lnSpc>
                <a:spcPct val="140000"/>
              </a:lnSpc>
              <a:spcBef>
                <a:spcPts val="800"/>
              </a:spcBef>
              <a:spcAft>
                <a:spcPts val="200"/>
              </a:spcAft>
              <a:buNone/>
              <a:defRPr sz="9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100" b="0" i="0">
                <a:solidFill>
                  <a:schemeClr val="accent6">
                    <a:lumMod val="75000"/>
                  </a:schemeClr>
                </a:solidFill>
                <a:latin typeface="Minion Pro" panose="02040503050306020203" pitchFamily="18" charset="0"/>
              </a:defRPr>
            </a:lvl3pPr>
            <a:lvl4pPr marL="137160" indent="-137160">
              <a:lnSpc>
                <a:spcPct val="140000"/>
              </a:lnSpc>
              <a:spcBef>
                <a:spcPts val="400"/>
              </a:spcBef>
              <a:buClrTx/>
              <a:defRPr sz="900"/>
            </a:lvl4pPr>
            <a:lvl5pPr marL="274320" indent="-137160">
              <a:lnSpc>
                <a:spcPct val="140000"/>
              </a:lnSpc>
              <a:spcBef>
                <a:spcPts val="200"/>
              </a:spcBef>
              <a:defRPr sz="900"/>
            </a:lvl5pPr>
            <a:lvl6pPr marL="274320" indent="-274320">
              <a:lnSpc>
                <a:spcPct val="140000"/>
              </a:lnSpc>
              <a:spcBef>
                <a:spcPts val="4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sp>
        <p:nvSpPr>
          <p:cNvPr id="24" name="Text Placeholder 8">
            <a:extLst>
              <a:ext uri="{FF2B5EF4-FFF2-40B4-BE49-F238E27FC236}">
                <a16:creationId xmlns:a16="http://schemas.microsoft.com/office/drawing/2014/main" id="{B2EED6BD-B3EA-4D48-9D2A-EB27F03C76E2}"/>
              </a:ext>
            </a:extLst>
          </p:cNvPr>
          <p:cNvSpPr>
            <a:spLocks noGrp="1"/>
          </p:cNvSpPr>
          <p:nvPr>
            <p:ph type="body" sz="quarter" idx="35" hasCustomPrompt="1"/>
          </p:nvPr>
        </p:nvSpPr>
        <p:spPr>
          <a:xfrm>
            <a:off x="9079014" y="3089709"/>
            <a:ext cx="2384837" cy="3082491"/>
          </a:xfrm>
        </p:spPr>
        <p:txBody>
          <a:bodyPr numCol="1" spcCol="384048"/>
          <a:lstStyle>
            <a:lvl1pPr>
              <a:lnSpc>
                <a:spcPct val="140000"/>
              </a:lnSpc>
              <a:spcBef>
                <a:spcPts val="400"/>
              </a:spcBef>
              <a:spcAft>
                <a:spcPts val="400"/>
              </a:spcAft>
              <a:defRPr sz="900"/>
            </a:lvl1pPr>
            <a:lvl2pPr marL="6350" indent="0">
              <a:lnSpc>
                <a:spcPct val="140000"/>
              </a:lnSpc>
              <a:spcBef>
                <a:spcPts val="800"/>
              </a:spcBef>
              <a:spcAft>
                <a:spcPts val="200"/>
              </a:spcAft>
              <a:buNone/>
              <a:defRPr sz="9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100" b="0" i="0">
                <a:solidFill>
                  <a:schemeClr val="accent6">
                    <a:lumMod val="75000"/>
                  </a:schemeClr>
                </a:solidFill>
                <a:latin typeface="Minion Pro" panose="02040503050306020203" pitchFamily="18" charset="0"/>
              </a:defRPr>
            </a:lvl3pPr>
            <a:lvl4pPr marL="137160" indent="-137160">
              <a:lnSpc>
                <a:spcPct val="140000"/>
              </a:lnSpc>
              <a:spcBef>
                <a:spcPts val="400"/>
              </a:spcBef>
              <a:buClrTx/>
              <a:defRPr sz="900"/>
            </a:lvl4pPr>
            <a:lvl5pPr marL="274320" indent="-137160">
              <a:lnSpc>
                <a:spcPct val="140000"/>
              </a:lnSpc>
              <a:spcBef>
                <a:spcPts val="200"/>
              </a:spcBef>
              <a:defRPr sz="900"/>
            </a:lvl5pPr>
            <a:lvl6pPr marL="274320" indent="-274320">
              <a:lnSpc>
                <a:spcPct val="140000"/>
              </a:lnSpc>
              <a:spcBef>
                <a:spcPts val="4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grpSp>
        <p:nvGrpSpPr>
          <p:cNvPr id="25" name="Group 24">
            <a:extLst>
              <a:ext uri="{FF2B5EF4-FFF2-40B4-BE49-F238E27FC236}">
                <a16:creationId xmlns:a16="http://schemas.microsoft.com/office/drawing/2014/main" id="{E4CE5DF2-6028-994D-B324-DC546956AC44}"/>
              </a:ext>
            </a:extLst>
          </p:cNvPr>
          <p:cNvGrpSpPr/>
          <p:nvPr userDrawn="1"/>
        </p:nvGrpSpPr>
        <p:grpSpPr>
          <a:xfrm>
            <a:off x="685800" y="6257314"/>
            <a:ext cx="506815" cy="226800"/>
            <a:chOff x="685800" y="6257314"/>
            <a:chExt cx="506815" cy="226800"/>
          </a:xfrm>
        </p:grpSpPr>
        <p:cxnSp>
          <p:nvCxnSpPr>
            <p:cNvPr id="26" name="Straight Connector 25">
              <a:extLst>
                <a:ext uri="{FF2B5EF4-FFF2-40B4-BE49-F238E27FC236}">
                  <a16:creationId xmlns:a16="http://schemas.microsoft.com/office/drawing/2014/main" id="{902631BD-96B4-454B-AFF2-1F2A0104B8F9}"/>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3796F116-1958-A448-BC46-09ADA14E571D}"/>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20" name="Picture 19">
            <a:extLst>
              <a:ext uri="{FF2B5EF4-FFF2-40B4-BE49-F238E27FC236}">
                <a16:creationId xmlns:a16="http://schemas.microsoft.com/office/drawing/2014/main" id="{F6021293-B914-B047-80EC-7B93DAFD0E5B}"/>
              </a:ext>
            </a:extLst>
          </p:cNvPr>
          <p:cNvPicPr>
            <a:picLocks noChangeAspect="1"/>
          </p:cNvPicPr>
          <p:nvPr userDrawn="1"/>
        </p:nvPicPr>
        <p:blipFill>
          <a:blip r:embed="rId3"/>
          <a:stretch>
            <a:fillRect/>
          </a:stretch>
        </p:blipFill>
        <p:spPr>
          <a:xfrm>
            <a:off x="1280723" y="6179447"/>
            <a:ext cx="381981" cy="408631"/>
          </a:xfrm>
          <a:prstGeom prst="rect">
            <a:avLst/>
          </a:prstGeom>
        </p:spPr>
      </p:pic>
    </p:spTree>
    <p:extLst>
      <p:ext uri="{BB962C8B-B14F-4D97-AF65-F5344CB8AC3E}">
        <p14:creationId xmlns:p14="http://schemas.microsoft.com/office/powerpoint/2010/main" val="80218640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6" name="Picture Placeholder 14">
            <a:extLst>
              <a:ext uri="{FF2B5EF4-FFF2-40B4-BE49-F238E27FC236}">
                <a16:creationId xmlns:a16="http://schemas.microsoft.com/office/drawing/2014/main" id="{5E4F541A-4E28-5643-8EBA-C110E7D47CFB}"/>
              </a:ext>
            </a:extLst>
          </p:cNvPr>
          <p:cNvSpPr>
            <a:spLocks noGrp="1"/>
          </p:cNvSpPr>
          <p:nvPr>
            <p:ph type="pic" sz="quarter" idx="11" hasCustomPrompt="1"/>
          </p:nvPr>
        </p:nvSpPr>
        <p:spPr>
          <a:xfrm>
            <a:off x="685800" y="1676400"/>
            <a:ext cx="1485900" cy="1488033"/>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10" name="Picture Placeholder 14">
            <a:extLst>
              <a:ext uri="{FF2B5EF4-FFF2-40B4-BE49-F238E27FC236}">
                <a16:creationId xmlns:a16="http://schemas.microsoft.com/office/drawing/2014/main" id="{CB7EF7EF-E01D-904D-AB50-4D04DF4BB07A}"/>
              </a:ext>
            </a:extLst>
          </p:cNvPr>
          <p:cNvSpPr>
            <a:spLocks noGrp="1"/>
          </p:cNvSpPr>
          <p:nvPr>
            <p:ph type="pic" sz="quarter" idx="16" hasCustomPrompt="1"/>
          </p:nvPr>
        </p:nvSpPr>
        <p:spPr>
          <a:xfrm>
            <a:off x="6287702" y="1676400"/>
            <a:ext cx="1485900" cy="1488033"/>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12" name="Picture Placeholder 14">
            <a:extLst>
              <a:ext uri="{FF2B5EF4-FFF2-40B4-BE49-F238E27FC236}">
                <a16:creationId xmlns:a16="http://schemas.microsoft.com/office/drawing/2014/main" id="{6E645E8C-05BC-6548-872B-891C1988923C}"/>
              </a:ext>
            </a:extLst>
          </p:cNvPr>
          <p:cNvSpPr>
            <a:spLocks noGrp="1"/>
          </p:cNvSpPr>
          <p:nvPr>
            <p:ph type="pic" sz="quarter" idx="18" hasCustomPrompt="1"/>
          </p:nvPr>
        </p:nvSpPr>
        <p:spPr>
          <a:xfrm>
            <a:off x="3486751" y="1676400"/>
            <a:ext cx="1485900" cy="1488033"/>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14" name="Picture Placeholder 14">
            <a:extLst>
              <a:ext uri="{FF2B5EF4-FFF2-40B4-BE49-F238E27FC236}">
                <a16:creationId xmlns:a16="http://schemas.microsoft.com/office/drawing/2014/main" id="{AC5133CF-A1DF-074A-8781-7F53E58B38DA}"/>
              </a:ext>
            </a:extLst>
          </p:cNvPr>
          <p:cNvSpPr>
            <a:spLocks noGrp="1"/>
          </p:cNvSpPr>
          <p:nvPr>
            <p:ph type="pic" sz="quarter" idx="20" hasCustomPrompt="1"/>
          </p:nvPr>
        </p:nvSpPr>
        <p:spPr>
          <a:xfrm>
            <a:off x="9088654" y="1676400"/>
            <a:ext cx="1485900" cy="1488033"/>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8" name="Picture Placeholder 14">
            <a:extLst>
              <a:ext uri="{FF2B5EF4-FFF2-40B4-BE49-F238E27FC236}">
                <a16:creationId xmlns:a16="http://schemas.microsoft.com/office/drawing/2014/main" id="{995C6489-58E1-8246-B12F-4BB7D39BD4B5}"/>
              </a:ext>
            </a:extLst>
          </p:cNvPr>
          <p:cNvSpPr>
            <a:spLocks noGrp="1"/>
          </p:cNvSpPr>
          <p:nvPr>
            <p:ph type="pic" sz="quarter" idx="33" hasCustomPrompt="1"/>
          </p:nvPr>
        </p:nvSpPr>
        <p:spPr>
          <a:xfrm>
            <a:off x="685800" y="4035117"/>
            <a:ext cx="1485900" cy="1488033"/>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9" name="Picture Placeholder 14">
            <a:extLst>
              <a:ext uri="{FF2B5EF4-FFF2-40B4-BE49-F238E27FC236}">
                <a16:creationId xmlns:a16="http://schemas.microsoft.com/office/drawing/2014/main" id="{AB2578B4-B73E-B44A-B8FE-DD33E294E44E}"/>
              </a:ext>
            </a:extLst>
          </p:cNvPr>
          <p:cNvSpPr>
            <a:spLocks noGrp="1"/>
          </p:cNvSpPr>
          <p:nvPr>
            <p:ph type="pic" sz="quarter" idx="34" hasCustomPrompt="1"/>
          </p:nvPr>
        </p:nvSpPr>
        <p:spPr>
          <a:xfrm>
            <a:off x="6287702" y="4035117"/>
            <a:ext cx="1485900" cy="1488033"/>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30" name="Picture Placeholder 14">
            <a:extLst>
              <a:ext uri="{FF2B5EF4-FFF2-40B4-BE49-F238E27FC236}">
                <a16:creationId xmlns:a16="http://schemas.microsoft.com/office/drawing/2014/main" id="{342AD1C8-3D24-F143-BC2E-FD8640F959E9}"/>
              </a:ext>
            </a:extLst>
          </p:cNvPr>
          <p:cNvSpPr>
            <a:spLocks noGrp="1"/>
          </p:cNvSpPr>
          <p:nvPr>
            <p:ph type="pic" sz="quarter" idx="35" hasCustomPrompt="1"/>
          </p:nvPr>
        </p:nvSpPr>
        <p:spPr>
          <a:xfrm>
            <a:off x="3486751" y="4035117"/>
            <a:ext cx="1485900" cy="1488033"/>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31" name="Picture Placeholder 14">
            <a:extLst>
              <a:ext uri="{FF2B5EF4-FFF2-40B4-BE49-F238E27FC236}">
                <a16:creationId xmlns:a16="http://schemas.microsoft.com/office/drawing/2014/main" id="{CD696151-7FA0-7E4B-BF95-443006F35282}"/>
              </a:ext>
            </a:extLst>
          </p:cNvPr>
          <p:cNvSpPr>
            <a:spLocks noGrp="1"/>
          </p:cNvSpPr>
          <p:nvPr>
            <p:ph type="pic" sz="quarter" idx="36" hasCustomPrompt="1"/>
          </p:nvPr>
        </p:nvSpPr>
        <p:spPr>
          <a:xfrm>
            <a:off x="9088654" y="4035117"/>
            <a:ext cx="1485900" cy="1488033"/>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43" name="Text Placeholder 8">
            <a:extLst>
              <a:ext uri="{FF2B5EF4-FFF2-40B4-BE49-F238E27FC236}">
                <a16:creationId xmlns:a16="http://schemas.microsoft.com/office/drawing/2014/main" id="{E275BD01-EC80-7041-9D61-D1B61C005FAE}"/>
              </a:ext>
            </a:extLst>
          </p:cNvPr>
          <p:cNvSpPr>
            <a:spLocks noGrp="1"/>
          </p:cNvSpPr>
          <p:nvPr>
            <p:ph type="body" sz="quarter" idx="49" hasCustomPrompt="1"/>
          </p:nvPr>
        </p:nvSpPr>
        <p:spPr>
          <a:xfrm>
            <a:off x="685800" y="3293048"/>
            <a:ext cx="2427571" cy="383406"/>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9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1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900"/>
            </a:lvl4pPr>
            <a:lvl5pPr marL="274320" indent="-137160">
              <a:lnSpc>
                <a:spcPct val="130000"/>
              </a:lnSpc>
              <a:spcBef>
                <a:spcPts val="200"/>
              </a:spcBef>
              <a:defRPr sz="900"/>
            </a:lvl5pPr>
            <a:lvl6pPr marL="274320" indent="-274320">
              <a:lnSpc>
                <a:spcPct val="130000"/>
              </a:lnSpc>
              <a:spcBef>
                <a:spcPts val="2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dirty="0"/>
              <a:t>Lorem Ipsum</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sp>
        <p:nvSpPr>
          <p:cNvPr id="44" name="Text Placeholder 8">
            <a:extLst>
              <a:ext uri="{FF2B5EF4-FFF2-40B4-BE49-F238E27FC236}">
                <a16:creationId xmlns:a16="http://schemas.microsoft.com/office/drawing/2014/main" id="{991E8DA0-CEFA-314D-84BC-4A55C992D766}"/>
              </a:ext>
            </a:extLst>
          </p:cNvPr>
          <p:cNvSpPr>
            <a:spLocks noGrp="1"/>
          </p:cNvSpPr>
          <p:nvPr>
            <p:ph type="body" sz="quarter" idx="50" hasCustomPrompt="1"/>
          </p:nvPr>
        </p:nvSpPr>
        <p:spPr>
          <a:xfrm>
            <a:off x="685800" y="5655351"/>
            <a:ext cx="2427571" cy="383406"/>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9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1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900"/>
            </a:lvl4pPr>
            <a:lvl5pPr marL="274320" indent="-137160">
              <a:lnSpc>
                <a:spcPct val="130000"/>
              </a:lnSpc>
              <a:spcBef>
                <a:spcPts val="200"/>
              </a:spcBef>
              <a:defRPr sz="900"/>
            </a:lvl5pPr>
            <a:lvl6pPr marL="274320" indent="-274320">
              <a:lnSpc>
                <a:spcPct val="130000"/>
              </a:lnSpc>
              <a:spcBef>
                <a:spcPts val="2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dirty="0"/>
              <a:t>Lorem Ipsum</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sp>
        <p:nvSpPr>
          <p:cNvPr id="45" name="Text Placeholder 8">
            <a:extLst>
              <a:ext uri="{FF2B5EF4-FFF2-40B4-BE49-F238E27FC236}">
                <a16:creationId xmlns:a16="http://schemas.microsoft.com/office/drawing/2014/main" id="{A847203A-FD45-9849-AB08-A1B0FC164238}"/>
              </a:ext>
            </a:extLst>
          </p:cNvPr>
          <p:cNvSpPr>
            <a:spLocks noGrp="1"/>
          </p:cNvSpPr>
          <p:nvPr>
            <p:ph type="body" sz="quarter" idx="51" hasCustomPrompt="1"/>
          </p:nvPr>
        </p:nvSpPr>
        <p:spPr>
          <a:xfrm>
            <a:off x="3486751" y="3293048"/>
            <a:ext cx="2427571" cy="383406"/>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9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1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900"/>
            </a:lvl4pPr>
            <a:lvl5pPr marL="274320" indent="-137160">
              <a:lnSpc>
                <a:spcPct val="130000"/>
              </a:lnSpc>
              <a:spcBef>
                <a:spcPts val="200"/>
              </a:spcBef>
              <a:defRPr sz="900"/>
            </a:lvl5pPr>
            <a:lvl6pPr marL="274320" indent="-274320">
              <a:lnSpc>
                <a:spcPct val="130000"/>
              </a:lnSpc>
              <a:spcBef>
                <a:spcPts val="2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dirty="0"/>
              <a:t>Lorem Ipsum</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sp>
        <p:nvSpPr>
          <p:cNvPr id="46" name="Text Placeholder 8">
            <a:extLst>
              <a:ext uri="{FF2B5EF4-FFF2-40B4-BE49-F238E27FC236}">
                <a16:creationId xmlns:a16="http://schemas.microsoft.com/office/drawing/2014/main" id="{20969B23-739E-3C4E-9705-1FF78301AF99}"/>
              </a:ext>
            </a:extLst>
          </p:cNvPr>
          <p:cNvSpPr>
            <a:spLocks noGrp="1"/>
          </p:cNvSpPr>
          <p:nvPr>
            <p:ph type="body" sz="quarter" idx="52" hasCustomPrompt="1"/>
          </p:nvPr>
        </p:nvSpPr>
        <p:spPr>
          <a:xfrm>
            <a:off x="3486751" y="5655351"/>
            <a:ext cx="2427571" cy="383406"/>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9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1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900"/>
            </a:lvl4pPr>
            <a:lvl5pPr marL="274320" indent="-137160">
              <a:lnSpc>
                <a:spcPct val="130000"/>
              </a:lnSpc>
              <a:spcBef>
                <a:spcPts val="200"/>
              </a:spcBef>
              <a:defRPr sz="900"/>
            </a:lvl5pPr>
            <a:lvl6pPr marL="274320" indent="-274320">
              <a:lnSpc>
                <a:spcPct val="130000"/>
              </a:lnSpc>
              <a:spcBef>
                <a:spcPts val="2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dirty="0"/>
              <a:t>Lorem Ipsum</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sp>
        <p:nvSpPr>
          <p:cNvPr id="47" name="Text Placeholder 8">
            <a:extLst>
              <a:ext uri="{FF2B5EF4-FFF2-40B4-BE49-F238E27FC236}">
                <a16:creationId xmlns:a16="http://schemas.microsoft.com/office/drawing/2014/main" id="{06274477-0A79-C549-B59D-D078BB636547}"/>
              </a:ext>
            </a:extLst>
          </p:cNvPr>
          <p:cNvSpPr>
            <a:spLocks noGrp="1"/>
          </p:cNvSpPr>
          <p:nvPr>
            <p:ph type="body" sz="quarter" idx="53" hasCustomPrompt="1"/>
          </p:nvPr>
        </p:nvSpPr>
        <p:spPr>
          <a:xfrm>
            <a:off x="6287702" y="3293048"/>
            <a:ext cx="2427571" cy="383406"/>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9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1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900"/>
            </a:lvl4pPr>
            <a:lvl5pPr marL="274320" indent="-137160">
              <a:lnSpc>
                <a:spcPct val="130000"/>
              </a:lnSpc>
              <a:spcBef>
                <a:spcPts val="200"/>
              </a:spcBef>
              <a:defRPr sz="900"/>
            </a:lvl5pPr>
            <a:lvl6pPr marL="274320" indent="-274320">
              <a:lnSpc>
                <a:spcPct val="130000"/>
              </a:lnSpc>
              <a:spcBef>
                <a:spcPts val="2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dirty="0"/>
              <a:t>Lorem Ipsum</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sp>
        <p:nvSpPr>
          <p:cNvPr id="48" name="Text Placeholder 8">
            <a:extLst>
              <a:ext uri="{FF2B5EF4-FFF2-40B4-BE49-F238E27FC236}">
                <a16:creationId xmlns:a16="http://schemas.microsoft.com/office/drawing/2014/main" id="{05237FAC-D5A6-3B41-97E1-F5CFB6195662}"/>
              </a:ext>
            </a:extLst>
          </p:cNvPr>
          <p:cNvSpPr>
            <a:spLocks noGrp="1"/>
          </p:cNvSpPr>
          <p:nvPr>
            <p:ph type="body" sz="quarter" idx="54" hasCustomPrompt="1"/>
          </p:nvPr>
        </p:nvSpPr>
        <p:spPr>
          <a:xfrm>
            <a:off x="6287702" y="5655351"/>
            <a:ext cx="2427571" cy="383406"/>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9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1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900"/>
            </a:lvl4pPr>
            <a:lvl5pPr marL="274320" indent="-137160">
              <a:lnSpc>
                <a:spcPct val="130000"/>
              </a:lnSpc>
              <a:spcBef>
                <a:spcPts val="200"/>
              </a:spcBef>
              <a:defRPr sz="900"/>
            </a:lvl5pPr>
            <a:lvl6pPr marL="274320" indent="-274320">
              <a:lnSpc>
                <a:spcPct val="130000"/>
              </a:lnSpc>
              <a:spcBef>
                <a:spcPts val="2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dirty="0"/>
              <a:t>Lorem Ipsum</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sp>
        <p:nvSpPr>
          <p:cNvPr id="49" name="Text Placeholder 8">
            <a:extLst>
              <a:ext uri="{FF2B5EF4-FFF2-40B4-BE49-F238E27FC236}">
                <a16:creationId xmlns:a16="http://schemas.microsoft.com/office/drawing/2014/main" id="{649787C3-33FB-7B42-BF2E-A1AC70E7EE54}"/>
              </a:ext>
            </a:extLst>
          </p:cNvPr>
          <p:cNvSpPr>
            <a:spLocks noGrp="1"/>
          </p:cNvSpPr>
          <p:nvPr>
            <p:ph type="body" sz="quarter" idx="55" hasCustomPrompt="1"/>
          </p:nvPr>
        </p:nvSpPr>
        <p:spPr>
          <a:xfrm>
            <a:off x="9090313" y="3293048"/>
            <a:ext cx="2427571" cy="383406"/>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9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1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900"/>
            </a:lvl4pPr>
            <a:lvl5pPr marL="274320" indent="-137160">
              <a:lnSpc>
                <a:spcPct val="130000"/>
              </a:lnSpc>
              <a:spcBef>
                <a:spcPts val="200"/>
              </a:spcBef>
              <a:defRPr sz="900"/>
            </a:lvl5pPr>
            <a:lvl6pPr marL="274320" indent="-274320">
              <a:lnSpc>
                <a:spcPct val="130000"/>
              </a:lnSpc>
              <a:spcBef>
                <a:spcPts val="2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dirty="0"/>
              <a:t>Lorem Ipsum</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sp>
        <p:nvSpPr>
          <p:cNvPr id="50" name="Text Placeholder 8">
            <a:extLst>
              <a:ext uri="{FF2B5EF4-FFF2-40B4-BE49-F238E27FC236}">
                <a16:creationId xmlns:a16="http://schemas.microsoft.com/office/drawing/2014/main" id="{07C5DD56-B7C7-FA42-9F93-957D9997C42E}"/>
              </a:ext>
            </a:extLst>
          </p:cNvPr>
          <p:cNvSpPr>
            <a:spLocks noGrp="1"/>
          </p:cNvSpPr>
          <p:nvPr>
            <p:ph type="body" sz="quarter" idx="56" hasCustomPrompt="1"/>
          </p:nvPr>
        </p:nvSpPr>
        <p:spPr>
          <a:xfrm>
            <a:off x="9090313" y="5655351"/>
            <a:ext cx="2427571" cy="383406"/>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9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1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900"/>
            </a:lvl4pPr>
            <a:lvl5pPr marL="274320" indent="-137160">
              <a:lnSpc>
                <a:spcPct val="130000"/>
              </a:lnSpc>
              <a:spcBef>
                <a:spcPts val="200"/>
              </a:spcBef>
              <a:defRPr sz="900"/>
            </a:lvl5pPr>
            <a:lvl6pPr marL="274320" indent="-274320">
              <a:lnSpc>
                <a:spcPct val="130000"/>
              </a:lnSpc>
              <a:spcBef>
                <a:spcPts val="2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dirty="0"/>
              <a:t>Lorem Ipsum</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grpSp>
        <p:nvGrpSpPr>
          <p:cNvPr id="25" name="Group 24">
            <a:extLst>
              <a:ext uri="{FF2B5EF4-FFF2-40B4-BE49-F238E27FC236}">
                <a16:creationId xmlns:a16="http://schemas.microsoft.com/office/drawing/2014/main" id="{768FDF2A-888A-AF45-9A05-F43D4B7B277E}"/>
              </a:ext>
            </a:extLst>
          </p:cNvPr>
          <p:cNvGrpSpPr/>
          <p:nvPr userDrawn="1"/>
        </p:nvGrpSpPr>
        <p:grpSpPr>
          <a:xfrm>
            <a:off x="685800" y="6257314"/>
            <a:ext cx="506815" cy="226800"/>
            <a:chOff x="685800" y="6257314"/>
            <a:chExt cx="506815" cy="226800"/>
          </a:xfrm>
        </p:grpSpPr>
        <p:cxnSp>
          <p:nvCxnSpPr>
            <p:cNvPr id="26" name="Straight Connector 25">
              <a:extLst>
                <a:ext uri="{FF2B5EF4-FFF2-40B4-BE49-F238E27FC236}">
                  <a16:creationId xmlns:a16="http://schemas.microsoft.com/office/drawing/2014/main" id="{356E3CDD-7906-F940-BBDB-C92E413577D7}"/>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88A7CF69-1157-0E48-BD91-1AFB31107707}"/>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24" name="Picture 23">
            <a:extLst>
              <a:ext uri="{FF2B5EF4-FFF2-40B4-BE49-F238E27FC236}">
                <a16:creationId xmlns:a16="http://schemas.microsoft.com/office/drawing/2014/main" id="{066A56BE-C317-CB48-BB87-950041A80EFC}"/>
              </a:ext>
            </a:extLst>
          </p:cNvPr>
          <p:cNvPicPr>
            <a:picLocks noChangeAspect="1"/>
          </p:cNvPicPr>
          <p:nvPr userDrawn="1"/>
        </p:nvPicPr>
        <p:blipFill>
          <a:blip r:embed="rId3"/>
          <a:stretch>
            <a:fillRect/>
          </a:stretch>
        </p:blipFill>
        <p:spPr>
          <a:xfrm>
            <a:off x="1280723" y="6179447"/>
            <a:ext cx="381981" cy="408631"/>
          </a:xfrm>
          <a:prstGeom prst="rect">
            <a:avLst/>
          </a:prstGeom>
        </p:spPr>
      </p:pic>
    </p:spTree>
    <p:extLst>
      <p:ext uri="{BB962C8B-B14F-4D97-AF65-F5344CB8AC3E}">
        <p14:creationId xmlns:p14="http://schemas.microsoft.com/office/powerpoint/2010/main" val="330452467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Industry Trends 01">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8" name="Picture Placeholder 14">
            <a:extLst>
              <a:ext uri="{FF2B5EF4-FFF2-40B4-BE49-F238E27FC236}">
                <a16:creationId xmlns:a16="http://schemas.microsoft.com/office/drawing/2014/main" id="{88802238-E922-FA4E-A9B0-3ABDFD9CE4E3}"/>
              </a:ext>
            </a:extLst>
          </p:cNvPr>
          <p:cNvSpPr>
            <a:spLocks noGrp="1"/>
          </p:cNvSpPr>
          <p:nvPr>
            <p:ph type="pic" sz="quarter" idx="11" hasCustomPrompt="1"/>
          </p:nvPr>
        </p:nvSpPr>
        <p:spPr>
          <a:xfrm>
            <a:off x="6086855" y="0"/>
            <a:ext cx="6096001" cy="6858000"/>
          </a:xfrm>
          <a:prstGeom prst="rect">
            <a:avLst/>
          </a:prstGeom>
          <a:solidFill>
            <a:schemeClr val="tx1">
              <a:lumMod val="85000"/>
              <a:lumOff val="15000"/>
            </a:schemeClr>
          </a:solidFill>
        </p:spPr>
        <p:txBody>
          <a:bodyPr tIns="640080" bIns="0" anchor="t" anchorCtr="0"/>
          <a:lstStyle>
            <a:lvl1pPr marL="0" indent="0" algn="ctr">
              <a:lnSpc>
                <a:spcPct val="110000"/>
              </a:lnSpc>
              <a:buFontTx/>
              <a:buNone/>
              <a:defRPr sz="1000" b="0" i="0" baseline="0">
                <a:solidFill>
                  <a:schemeClr val="accent5"/>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950976" y="983216"/>
            <a:ext cx="4184424" cy="1143000"/>
          </a:xfrm>
        </p:spPr>
        <p:txBody>
          <a:bodyPr anchor="t" anchorCtr="0"/>
          <a:lstStyle>
            <a:lvl1pPr>
              <a:defRPr sz="2400" b="0" i="0">
                <a:solidFill>
                  <a:schemeClr val="tx1"/>
                </a:solidFill>
                <a:latin typeface="Futura Next Medium" panose="020B0602020204020303" pitchFamily="34" charset="77"/>
              </a:defRPr>
            </a:lvl1pPr>
          </a:lstStyle>
          <a:p>
            <a:r>
              <a:rPr lang="en-US" dirty="0"/>
              <a:t>Long title sentence case, Lorem Ipsum has been the standard dummy text.</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2267712" y="2484392"/>
            <a:ext cx="2867688" cy="961545"/>
          </a:xfrm>
        </p:spPr>
        <p:txBody>
          <a:bodyPr numCol="1" spcCol="384048" anchor="ctr"/>
          <a:lstStyle>
            <a:lvl1pPr>
              <a:lnSpc>
                <a:spcPct val="140000"/>
              </a:lnSpc>
              <a:spcBef>
                <a:spcPts val="400"/>
              </a:spcBef>
              <a:spcAft>
                <a:spcPts val="400"/>
              </a:spcAft>
              <a:defRPr sz="1200">
                <a:solidFill>
                  <a:schemeClr val="tx1"/>
                </a:solidFill>
              </a:defRPr>
            </a:lvl1pPr>
            <a:lvl2pPr marL="6350" indent="0">
              <a:lnSpc>
                <a:spcPct val="140000"/>
              </a:lnSpc>
              <a:spcBef>
                <a:spcPts val="1600"/>
              </a:spcBef>
              <a:buNone/>
              <a:defRPr b="1" i="0">
                <a:solidFill>
                  <a:schemeClr val="accent1"/>
                </a:solidFill>
                <a:latin typeface="Futura Next DemiBold" panose="020B0502020204020303" pitchFamily="34" charset="77"/>
              </a:defRPr>
            </a:lvl2pPr>
            <a:lvl3pPr marL="0" indent="0">
              <a:lnSpc>
                <a:spcPct val="140000"/>
              </a:lnSpc>
              <a:spcBef>
                <a:spcPts val="800"/>
              </a:spcBef>
              <a:buNone/>
              <a:defRPr sz="1700" b="0" i="0">
                <a:solidFill>
                  <a:schemeClr val="accent1"/>
                </a:solidFill>
                <a:latin typeface="+mn-lt"/>
              </a:defRPr>
            </a:lvl3pPr>
            <a:lvl4pPr marL="173736">
              <a:lnSpc>
                <a:spcPct val="140000"/>
              </a:lnSpc>
              <a:spcBef>
                <a:spcPts val="400"/>
              </a:spcBef>
              <a:buClr>
                <a:schemeClr val="accent1"/>
              </a:buClr>
              <a:defRPr/>
            </a:lvl4pPr>
            <a:lvl5pPr marL="173736">
              <a:lnSpc>
                <a:spcPct val="140000"/>
              </a:lnSpc>
              <a:spcBef>
                <a:spcPts val="400"/>
              </a:spcBef>
              <a:defRPr/>
            </a:lvl5pPr>
            <a:lvl6pPr marL="347472" indent="-173736">
              <a:lnSpc>
                <a:spcPct val="140000"/>
              </a:lnSpc>
              <a:spcBef>
                <a:spcPts val="400"/>
              </a:spcBef>
              <a:defRPr sz="1400"/>
            </a:lvl6pPr>
          </a:lstStyle>
          <a:p>
            <a:pPr lvl="0"/>
            <a:r>
              <a:rPr lang="en-US" dirty="0"/>
              <a:t>Lorem Ipsum is simply dummy text of the printing and typesetting industry.</a:t>
            </a:r>
          </a:p>
        </p:txBody>
      </p:sp>
      <p:sp>
        <p:nvSpPr>
          <p:cNvPr id="6" name="Text Placeholder 5">
            <a:extLst>
              <a:ext uri="{FF2B5EF4-FFF2-40B4-BE49-F238E27FC236}">
                <a16:creationId xmlns:a16="http://schemas.microsoft.com/office/drawing/2014/main" id="{08C35651-51FA-1D4B-83D1-EF03337DD9F2}"/>
              </a:ext>
            </a:extLst>
          </p:cNvPr>
          <p:cNvSpPr>
            <a:spLocks noGrp="1"/>
          </p:cNvSpPr>
          <p:nvPr>
            <p:ph type="body" sz="quarter" idx="13" hasCustomPrompt="1"/>
          </p:nvPr>
        </p:nvSpPr>
        <p:spPr>
          <a:xfrm>
            <a:off x="950976" y="2484393"/>
            <a:ext cx="962665" cy="961544"/>
          </a:xfrm>
          <a:prstGeom prst="ellipse">
            <a:avLst/>
          </a:prstGeom>
          <a:ln w="76200">
            <a:solidFill>
              <a:schemeClr val="accent1"/>
            </a:solidFill>
          </a:ln>
        </p:spPr>
        <p:txBody>
          <a:bodyPr anchor="ctr"/>
          <a:lstStyle>
            <a:lvl1pPr algn="ctr">
              <a:lnSpc>
                <a:spcPct val="100000"/>
              </a:lnSpc>
              <a:defRPr sz="1600" b="1" i="0">
                <a:solidFill>
                  <a:schemeClr val="tx1"/>
                </a:solidFill>
                <a:latin typeface="Futura Next" panose="020B0502020204020303" pitchFamily="34" charset="77"/>
              </a:defRPr>
            </a:lvl1pPr>
          </a:lstStyle>
          <a:p>
            <a:pPr lvl="0"/>
            <a:r>
              <a:rPr lang="en-US" dirty="0"/>
              <a:t>XX%</a:t>
            </a:r>
          </a:p>
        </p:txBody>
      </p:sp>
      <p:sp>
        <p:nvSpPr>
          <p:cNvPr id="29" name="Text Placeholder 5">
            <a:extLst>
              <a:ext uri="{FF2B5EF4-FFF2-40B4-BE49-F238E27FC236}">
                <a16:creationId xmlns:a16="http://schemas.microsoft.com/office/drawing/2014/main" id="{E358F3AD-1892-C248-A83C-3D784B783FBF}"/>
              </a:ext>
            </a:extLst>
          </p:cNvPr>
          <p:cNvSpPr>
            <a:spLocks noGrp="1"/>
          </p:cNvSpPr>
          <p:nvPr>
            <p:ph type="body" sz="quarter" idx="24" hasCustomPrompt="1"/>
          </p:nvPr>
        </p:nvSpPr>
        <p:spPr>
          <a:xfrm>
            <a:off x="7040880" y="983216"/>
            <a:ext cx="4187952" cy="1143000"/>
          </a:xfrm>
          <a:ln>
            <a:noFill/>
          </a:ln>
        </p:spPr>
        <p:txBody>
          <a:bodyPr anchor="t"/>
          <a:lstStyle>
            <a:lvl1pPr algn="l" defTabSz="914400" rtl="0" eaLnBrk="1" latinLnBrk="0" hangingPunct="1">
              <a:lnSpc>
                <a:spcPct val="110000"/>
              </a:lnSpc>
              <a:spcBef>
                <a:spcPct val="0"/>
              </a:spcBef>
              <a:buNone/>
              <a:defRPr lang="en-US" sz="2400" b="0" i="0" kern="1200" dirty="0" smtClean="0">
                <a:solidFill>
                  <a:schemeClr val="bg1"/>
                </a:solidFill>
                <a:latin typeface="Futura Next Medium" panose="020B0602020204020303" pitchFamily="34" charset="77"/>
                <a:ea typeface="+mj-ea"/>
                <a:cs typeface="+mj-cs"/>
              </a:defRPr>
            </a:lvl1pPr>
          </a:lstStyle>
          <a:p>
            <a:r>
              <a:rPr lang="en-US" dirty="0"/>
              <a:t>Long title sentence case, Lorem Ipsum has been the standard dummy text.</a:t>
            </a:r>
          </a:p>
        </p:txBody>
      </p:sp>
      <p:sp>
        <p:nvSpPr>
          <p:cNvPr id="18" name="Text Placeholder 8">
            <a:extLst>
              <a:ext uri="{FF2B5EF4-FFF2-40B4-BE49-F238E27FC236}">
                <a16:creationId xmlns:a16="http://schemas.microsoft.com/office/drawing/2014/main" id="{DA3B53AF-4385-FF42-AB2A-B76510474BB1}"/>
              </a:ext>
            </a:extLst>
          </p:cNvPr>
          <p:cNvSpPr>
            <a:spLocks noGrp="1"/>
          </p:cNvSpPr>
          <p:nvPr>
            <p:ph type="body" sz="quarter" idx="25" hasCustomPrompt="1"/>
          </p:nvPr>
        </p:nvSpPr>
        <p:spPr>
          <a:xfrm>
            <a:off x="2267712" y="3725586"/>
            <a:ext cx="2867688" cy="961545"/>
          </a:xfrm>
        </p:spPr>
        <p:txBody>
          <a:bodyPr numCol="1" spcCol="384048" anchor="ctr"/>
          <a:lstStyle>
            <a:lvl1pPr>
              <a:lnSpc>
                <a:spcPct val="140000"/>
              </a:lnSpc>
              <a:spcBef>
                <a:spcPts val="400"/>
              </a:spcBef>
              <a:spcAft>
                <a:spcPts val="400"/>
              </a:spcAft>
              <a:defRPr sz="1200">
                <a:solidFill>
                  <a:schemeClr val="tx1"/>
                </a:solidFill>
              </a:defRPr>
            </a:lvl1pPr>
            <a:lvl2pPr marL="6350" indent="0">
              <a:lnSpc>
                <a:spcPct val="140000"/>
              </a:lnSpc>
              <a:spcBef>
                <a:spcPts val="1600"/>
              </a:spcBef>
              <a:buNone/>
              <a:defRPr b="1" i="0">
                <a:solidFill>
                  <a:schemeClr val="accent1"/>
                </a:solidFill>
                <a:latin typeface="Futura Next DemiBold" panose="020B0502020204020303" pitchFamily="34" charset="77"/>
              </a:defRPr>
            </a:lvl2pPr>
            <a:lvl3pPr marL="0" indent="0">
              <a:lnSpc>
                <a:spcPct val="140000"/>
              </a:lnSpc>
              <a:spcBef>
                <a:spcPts val="800"/>
              </a:spcBef>
              <a:buNone/>
              <a:defRPr sz="1700" b="0" i="0">
                <a:solidFill>
                  <a:schemeClr val="accent1"/>
                </a:solidFill>
                <a:latin typeface="+mn-lt"/>
              </a:defRPr>
            </a:lvl3pPr>
            <a:lvl4pPr marL="173736">
              <a:lnSpc>
                <a:spcPct val="140000"/>
              </a:lnSpc>
              <a:spcBef>
                <a:spcPts val="400"/>
              </a:spcBef>
              <a:buClr>
                <a:schemeClr val="accent1"/>
              </a:buClr>
              <a:defRPr/>
            </a:lvl4pPr>
            <a:lvl5pPr marL="173736">
              <a:lnSpc>
                <a:spcPct val="140000"/>
              </a:lnSpc>
              <a:spcBef>
                <a:spcPts val="400"/>
              </a:spcBef>
              <a:defRPr/>
            </a:lvl5pPr>
            <a:lvl6pPr marL="347472" indent="-173736">
              <a:lnSpc>
                <a:spcPct val="140000"/>
              </a:lnSpc>
              <a:spcBef>
                <a:spcPts val="400"/>
              </a:spcBef>
              <a:defRPr sz="1400"/>
            </a:lvl6pPr>
          </a:lstStyle>
          <a:p>
            <a:pPr lvl="0"/>
            <a:r>
              <a:rPr lang="en-US" dirty="0"/>
              <a:t>Lorem Ipsum is simply dummy text of the printing and typesetting industry.</a:t>
            </a:r>
          </a:p>
        </p:txBody>
      </p:sp>
      <p:sp>
        <p:nvSpPr>
          <p:cNvPr id="19" name="Text Placeholder 5">
            <a:extLst>
              <a:ext uri="{FF2B5EF4-FFF2-40B4-BE49-F238E27FC236}">
                <a16:creationId xmlns:a16="http://schemas.microsoft.com/office/drawing/2014/main" id="{A8E558E1-EF83-1A43-82B7-BEAC56F16B93}"/>
              </a:ext>
            </a:extLst>
          </p:cNvPr>
          <p:cNvSpPr>
            <a:spLocks noGrp="1"/>
          </p:cNvSpPr>
          <p:nvPr>
            <p:ph type="body" sz="quarter" idx="26" hasCustomPrompt="1"/>
          </p:nvPr>
        </p:nvSpPr>
        <p:spPr>
          <a:xfrm>
            <a:off x="950976" y="3725587"/>
            <a:ext cx="962665" cy="961544"/>
          </a:xfrm>
          <a:prstGeom prst="ellipse">
            <a:avLst/>
          </a:prstGeom>
          <a:ln w="76200">
            <a:solidFill>
              <a:schemeClr val="accent1"/>
            </a:solidFill>
          </a:ln>
        </p:spPr>
        <p:txBody>
          <a:bodyPr anchor="ctr"/>
          <a:lstStyle>
            <a:lvl1pPr algn="ctr">
              <a:lnSpc>
                <a:spcPct val="100000"/>
              </a:lnSpc>
              <a:defRPr sz="1600" b="1" i="0">
                <a:solidFill>
                  <a:schemeClr val="tx1"/>
                </a:solidFill>
                <a:latin typeface="Futura Next" panose="020B0502020204020303" pitchFamily="34" charset="77"/>
              </a:defRPr>
            </a:lvl1pPr>
          </a:lstStyle>
          <a:p>
            <a:pPr lvl="0"/>
            <a:r>
              <a:rPr lang="en-US" dirty="0"/>
              <a:t>XX%</a:t>
            </a:r>
          </a:p>
        </p:txBody>
      </p:sp>
      <p:sp>
        <p:nvSpPr>
          <p:cNvPr id="30" name="Text Placeholder 8">
            <a:extLst>
              <a:ext uri="{FF2B5EF4-FFF2-40B4-BE49-F238E27FC236}">
                <a16:creationId xmlns:a16="http://schemas.microsoft.com/office/drawing/2014/main" id="{85E59621-2E5C-3342-AFC7-6FBA90D3FBBE}"/>
              </a:ext>
            </a:extLst>
          </p:cNvPr>
          <p:cNvSpPr>
            <a:spLocks noGrp="1"/>
          </p:cNvSpPr>
          <p:nvPr>
            <p:ph type="body" sz="quarter" idx="27" hasCustomPrompt="1"/>
          </p:nvPr>
        </p:nvSpPr>
        <p:spPr>
          <a:xfrm>
            <a:off x="2267712" y="4966779"/>
            <a:ext cx="2867688" cy="961545"/>
          </a:xfrm>
        </p:spPr>
        <p:txBody>
          <a:bodyPr numCol="1" spcCol="384048" anchor="ctr"/>
          <a:lstStyle>
            <a:lvl1pPr>
              <a:lnSpc>
                <a:spcPct val="140000"/>
              </a:lnSpc>
              <a:spcBef>
                <a:spcPts val="400"/>
              </a:spcBef>
              <a:spcAft>
                <a:spcPts val="400"/>
              </a:spcAft>
              <a:defRPr sz="1200">
                <a:solidFill>
                  <a:schemeClr val="tx1"/>
                </a:solidFill>
              </a:defRPr>
            </a:lvl1pPr>
            <a:lvl2pPr marL="6350" indent="0">
              <a:lnSpc>
                <a:spcPct val="140000"/>
              </a:lnSpc>
              <a:spcBef>
                <a:spcPts val="1600"/>
              </a:spcBef>
              <a:buNone/>
              <a:defRPr b="1" i="0">
                <a:solidFill>
                  <a:schemeClr val="accent1"/>
                </a:solidFill>
                <a:latin typeface="Futura Next DemiBold" panose="020B0502020204020303" pitchFamily="34" charset="77"/>
              </a:defRPr>
            </a:lvl2pPr>
            <a:lvl3pPr marL="0" indent="0">
              <a:lnSpc>
                <a:spcPct val="140000"/>
              </a:lnSpc>
              <a:spcBef>
                <a:spcPts val="800"/>
              </a:spcBef>
              <a:buNone/>
              <a:defRPr sz="1700" b="0" i="0">
                <a:solidFill>
                  <a:schemeClr val="accent1"/>
                </a:solidFill>
                <a:latin typeface="+mn-lt"/>
              </a:defRPr>
            </a:lvl3pPr>
            <a:lvl4pPr marL="173736">
              <a:lnSpc>
                <a:spcPct val="140000"/>
              </a:lnSpc>
              <a:spcBef>
                <a:spcPts val="400"/>
              </a:spcBef>
              <a:buClr>
                <a:schemeClr val="accent1"/>
              </a:buClr>
              <a:defRPr/>
            </a:lvl4pPr>
            <a:lvl5pPr marL="173736">
              <a:lnSpc>
                <a:spcPct val="140000"/>
              </a:lnSpc>
              <a:spcBef>
                <a:spcPts val="400"/>
              </a:spcBef>
              <a:defRPr/>
            </a:lvl5pPr>
            <a:lvl6pPr marL="347472" indent="-173736">
              <a:lnSpc>
                <a:spcPct val="140000"/>
              </a:lnSpc>
              <a:spcBef>
                <a:spcPts val="400"/>
              </a:spcBef>
              <a:defRPr sz="1400"/>
            </a:lvl6pPr>
          </a:lstStyle>
          <a:p>
            <a:pPr lvl="0"/>
            <a:r>
              <a:rPr lang="en-US" dirty="0"/>
              <a:t>Lorem Ipsum is simply dummy text of the printing and typesetting industry.</a:t>
            </a:r>
          </a:p>
        </p:txBody>
      </p:sp>
      <p:sp>
        <p:nvSpPr>
          <p:cNvPr id="31" name="Text Placeholder 5">
            <a:extLst>
              <a:ext uri="{FF2B5EF4-FFF2-40B4-BE49-F238E27FC236}">
                <a16:creationId xmlns:a16="http://schemas.microsoft.com/office/drawing/2014/main" id="{4726DFD6-C23C-8F40-BD61-9A37BC0748B1}"/>
              </a:ext>
            </a:extLst>
          </p:cNvPr>
          <p:cNvSpPr>
            <a:spLocks noGrp="1"/>
          </p:cNvSpPr>
          <p:nvPr>
            <p:ph type="body" sz="quarter" idx="28" hasCustomPrompt="1"/>
          </p:nvPr>
        </p:nvSpPr>
        <p:spPr>
          <a:xfrm>
            <a:off x="950976" y="4966780"/>
            <a:ext cx="962665" cy="961544"/>
          </a:xfrm>
          <a:prstGeom prst="ellipse">
            <a:avLst/>
          </a:prstGeom>
          <a:ln w="76200">
            <a:solidFill>
              <a:schemeClr val="accent1"/>
            </a:solidFill>
          </a:ln>
        </p:spPr>
        <p:txBody>
          <a:bodyPr anchor="ctr"/>
          <a:lstStyle>
            <a:lvl1pPr algn="ctr">
              <a:lnSpc>
                <a:spcPct val="100000"/>
              </a:lnSpc>
              <a:defRPr sz="1600" b="1" i="0">
                <a:solidFill>
                  <a:schemeClr val="tx1"/>
                </a:solidFill>
                <a:latin typeface="Futura Next" panose="020B0502020204020303" pitchFamily="34" charset="77"/>
              </a:defRPr>
            </a:lvl1pPr>
          </a:lstStyle>
          <a:p>
            <a:pPr lvl="0"/>
            <a:r>
              <a:rPr lang="en-US" dirty="0"/>
              <a:t>XX%</a:t>
            </a:r>
          </a:p>
        </p:txBody>
      </p:sp>
      <p:sp>
        <p:nvSpPr>
          <p:cNvPr id="39" name="Text Placeholder 8">
            <a:extLst>
              <a:ext uri="{FF2B5EF4-FFF2-40B4-BE49-F238E27FC236}">
                <a16:creationId xmlns:a16="http://schemas.microsoft.com/office/drawing/2014/main" id="{B128C182-331C-9146-8B01-6EFE3D2982FB}"/>
              </a:ext>
            </a:extLst>
          </p:cNvPr>
          <p:cNvSpPr>
            <a:spLocks noGrp="1"/>
          </p:cNvSpPr>
          <p:nvPr>
            <p:ph type="body" sz="quarter" idx="29" hasCustomPrompt="1"/>
          </p:nvPr>
        </p:nvSpPr>
        <p:spPr>
          <a:xfrm>
            <a:off x="8361144" y="2484392"/>
            <a:ext cx="2867688" cy="961545"/>
          </a:xfrm>
        </p:spPr>
        <p:txBody>
          <a:bodyPr numCol="1" spcCol="384048" anchor="ctr"/>
          <a:lstStyle>
            <a:lvl1pPr>
              <a:lnSpc>
                <a:spcPct val="140000"/>
              </a:lnSpc>
              <a:spcBef>
                <a:spcPts val="400"/>
              </a:spcBef>
              <a:spcAft>
                <a:spcPts val="400"/>
              </a:spcAft>
              <a:defRPr sz="1200">
                <a:solidFill>
                  <a:schemeClr val="bg1"/>
                </a:solidFill>
              </a:defRPr>
            </a:lvl1pPr>
            <a:lvl2pPr marL="6350" indent="0">
              <a:lnSpc>
                <a:spcPct val="140000"/>
              </a:lnSpc>
              <a:spcBef>
                <a:spcPts val="1600"/>
              </a:spcBef>
              <a:buNone/>
              <a:defRPr b="1" i="0">
                <a:solidFill>
                  <a:schemeClr val="accent1"/>
                </a:solidFill>
                <a:latin typeface="Futura Next DemiBold" panose="020B0502020204020303" pitchFamily="34" charset="77"/>
              </a:defRPr>
            </a:lvl2pPr>
            <a:lvl3pPr marL="0" indent="0">
              <a:lnSpc>
                <a:spcPct val="140000"/>
              </a:lnSpc>
              <a:spcBef>
                <a:spcPts val="800"/>
              </a:spcBef>
              <a:buNone/>
              <a:defRPr sz="1700" b="0" i="0">
                <a:solidFill>
                  <a:schemeClr val="accent1"/>
                </a:solidFill>
                <a:latin typeface="+mn-lt"/>
              </a:defRPr>
            </a:lvl3pPr>
            <a:lvl4pPr marL="173736">
              <a:lnSpc>
                <a:spcPct val="140000"/>
              </a:lnSpc>
              <a:spcBef>
                <a:spcPts val="400"/>
              </a:spcBef>
              <a:buClr>
                <a:schemeClr val="accent1"/>
              </a:buClr>
              <a:defRPr/>
            </a:lvl4pPr>
            <a:lvl5pPr marL="173736">
              <a:lnSpc>
                <a:spcPct val="140000"/>
              </a:lnSpc>
              <a:spcBef>
                <a:spcPts val="400"/>
              </a:spcBef>
              <a:defRPr/>
            </a:lvl5pPr>
            <a:lvl6pPr marL="347472" indent="-173736">
              <a:lnSpc>
                <a:spcPct val="140000"/>
              </a:lnSpc>
              <a:spcBef>
                <a:spcPts val="400"/>
              </a:spcBef>
              <a:defRPr sz="1400"/>
            </a:lvl6pPr>
          </a:lstStyle>
          <a:p>
            <a:pPr lvl="0"/>
            <a:r>
              <a:rPr lang="en-US" dirty="0"/>
              <a:t>Lorem Ipsum is simply dummy text of the printing and typesetting industry.</a:t>
            </a:r>
          </a:p>
        </p:txBody>
      </p:sp>
      <p:sp>
        <p:nvSpPr>
          <p:cNvPr id="40" name="Text Placeholder 5">
            <a:extLst>
              <a:ext uri="{FF2B5EF4-FFF2-40B4-BE49-F238E27FC236}">
                <a16:creationId xmlns:a16="http://schemas.microsoft.com/office/drawing/2014/main" id="{6336622E-74FB-BE4C-8527-4E53C1988A9E}"/>
              </a:ext>
            </a:extLst>
          </p:cNvPr>
          <p:cNvSpPr>
            <a:spLocks noGrp="1"/>
          </p:cNvSpPr>
          <p:nvPr>
            <p:ph type="body" sz="quarter" idx="30" hasCustomPrompt="1"/>
          </p:nvPr>
        </p:nvSpPr>
        <p:spPr>
          <a:xfrm>
            <a:off x="7044408" y="2484393"/>
            <a:ext cx="962665" cy="961544"/>
          </a:xfrm>
          <a:prstGeom prst="ellipse">
            <a:avLst/>
          </a:prstGeom>
          <a:ln w="76200">
            <a:solidFill>
              <a:schemeClr val="accent1"/>
            </a:solidFill>
          </a:ln>
        </p:spPr>
        <p:txBody>
          <a:bodyPr anchor="ctr"/>
          <a:lstStyle>
            <a:lvl1pPr algn="ctr">
              <a:lnSpc>
                <a:spcPct val="100000"/>
              </a:lnSpc>
              <a:defRPr sz="1600" b="1" i="0">
                <a:solidFill>
                  <a:schemeClr val="bg1"/>
                </a:solidFill>
                <a:latin typeface="Futura Next" panose="020B0502020204020303" pitchFamily="34" charset="77"/>
              </a:defRPr>
            </a:lvl1pPr>
          </a:lstStyle>
          <a:p>
            <a:pPr lvl="0"/>
            <a:r>
              <a:rPr lang="en-US" dirty="0"/>
              <a:t>XX%</a:t>
            </a:r>
          </a:p>
        </p:txBody>
      </p:sp>
      <p:sp>
        <p:nvSpPr>
          <p:cNvPr id="41" name="Text Placeholder 8">
            <a:extLst>
              <a:ext uri="{FF2B5EF4-FFF2-40B4-BE49-F238E27FC236}">
                <a16:creationId xmlns:a16="http://schemas.microsoft.com/office/drawing/2014/main" id="{7023972F-F127-134A-BF46-DA9BFFA1D599}"/>
              </a:ext>
            </a:extLst>
          </p:cNvPr>
          <p:cNvSpPr>
            <a:spLocks noGrp="1"/>
          </p:cNvSpPr>
          <p:nvPr>
            <p:ph type="body" sz="quarter" idx="31" hasCustomPrompt="1"/>
          </p:nvPr>
        </p:nvSpPr>
        <p:spPr>
          <a:xfrm>
            <a:off x="8361144" y="3725586"/>
            <a:ext cx="2867688" cy="961545"/>
          </a:xfrm>
        </p:spPr>
        <p:txBody>
          <a:bodyPr numCol="1" spcCol="384048" anchor="ctr"/>
          <a:lstStyle>
            <a:lvl1pPr>
              <a:lnSpc>
                <a:spcPct val="140000"/>
              </a:lnSpc>
              <a:spcBef>
                <a:spcPts val="400"/>
              </a:spcBef>
              <a:spcAft>
                <a:spcPts val="400"/>
              </a:spcAft>
              <a:defRPr sz="1200">
                <a:solidFill>
                  <a:schemeClr val="bg1"/>
                </a:solidFill>
              </a:defRPr>
            </a:lvl1pPr>
            <a:lvl2pPr marL="6350" indent="0">
              <a:lnSpc>
                <a:spcPct val="140000"/>
              </a:lnSpc>
              <a:spcBef>
                <a:spcPts val="1600"/>
              </a:spcBef>
              <a:buNone/>
              <a:defRPr b="1" i="0">
                <a:solidFill>
                  <a:schemeClr val="accent1"/>
                </a:solidFill>
                <a:latin typeface="Futura Next DemiBold" panose="020B0502020204020303" pitchFamily="34" charset="77"/>
              </a:defRPr>
            </a:lvl2pPr>
            <a:lvl3pPr marL="0" indent="0">
              <a:lnSpc>
                <a:spcPct val="140000"/>
              </a:lnSpc>
              <a:spcBef>
                <a:spcPts val="800"/>
              </a:spcBef>
              <a:buNone/>
              <a:defRPr sz="1700" b="0" i="0">
                <a:solidFill>
                  <a:schemeClr val="accent1"/>
                </a:solidFill>
                <a:latin typeface="+mn-lt"/>
              </a:defRPr>
            </a:lvl3pPr>
            <a:lvl4pPr marL="173736">
              <a:lnSpc>
                <a:spcPct val="140000"/>
              </a:lnSpc>
              <a:spcBef>
                <a:spcPts val="400"/>
              </a:spcBef>
              <a:buClr>
                <a:schemeClr val="accent1"/>
              </a:buClr>
              <a:defRPr/>
            </a:lvl4pPr>
            <a:lvl5pPr marL="173736">
              <a:lnSpc>
                <a:spcPct val="140000"/>
              </a:lnSpc>
              <a:spcBef>
                <a:spcPts val="400"/>
              </a:spcBef>
              <a:defRPr/>
            </a:lvl5pPr>
            <a:lvl6pPr marL="347472" indent="-173736">
              <a:lnSpc>
                <a:spcPct val="140000"/>
              </a:lnSpc>
              <a:spcBef>
                <a:spcPts val="400"/>
              </a:spcBef>
              <a:defRPr sz="1400"/>
            </a:lvl6pPr>
          </a:lstStyle>
          <a:p>
            <a:pPr lvl="0"/>
            <a:r>
              <a:rPr lang="en-US" dirty="0"/>
              <a:t>Lorem Ipsum is simply dummy text of the printing and typesetting industry.</a:t>
            </a:r>
          </a:p>
        </p:txBody>
      </p:sp>
      <p:sp>
        <p:nvSpPr>
          <p:cNvPr id="42" name="Text Placeholder 5">
            <a:extLst>
              <a:ext uri="{FF2B5EF4-FFF2-40B4-BE49-F238E27FC236}">
                <a16:creationId xmlns:a16="http://schemas.microsoft.com/office/drawing/2014/main" id="{EB8A2C4A-3124-394D-9C33-FF45260E6C70}"/>
              </a:ext>
            </a:extLst>
          </p:cNvPr>
          <p:cNvSpPr>
            <a:spLocks noGrp="1"/>
          </p:cNvSpPr>
          <p:nvPr>
            <p:ph type="body" sz="quarter" idx="32" hasCustomPrompt="1"/>
          </p:nvPr>
        </p:nvSpPr>
        <p:spPr>
          <a:xfrm>
            <a:off x="7044408" y="3725587"/>
            <a:ext cx="962665" cy="961544"/>
          </a:xfrm>
          <a:prstGeom prst="ellipse">
            <a:avLst/>
          </a:prstGeom>
          <a:ln w="76200">
            <a:solidFill>
              <a:schemeClr val="accent1"/>
            </a:solidFill>
          </a:ln>
        </p:spPr>
        <p:txBody>
          <a:bodyPr anchor="ctr"/>
          <a:lstStyle>
            <a:lvl1pPr algn="ctr">
              <a:lnSpc>
                <a:spcPct val="100000"/>
              </a:lnSpc>
              <a:defRPr sz="1600" b="1" i="0">
                <a:solidFill>
                  <a:schemeClr val="bg1"/>
                </a:solidFill>
                <a:latin typeface="Futura Next" panose="020B0502020204020303" pitchFamily="34" charset="77"/>
              </a:defRPr>
            </a:lvl1pPr>
          </a:lstStyle>
          <a:p>
            <a:pPr lvl="0"/>
            <a:r>
              <a:rPr lang="en-US" dirty="0"/>
              <a:t>XX%</a:t>
            </a:r>
          </a:p>
        </p:txBody>
      </p:sp>
      <p:sp>
        <p:nvSpPr>
          <p:cNvPr id="43" name="Text Placeholder 8">
            <a:extLst>
              <a:ext uri="{FF2B5EF4-FFF2-40B4-BE49-F238E27FC236}">
                <a16:creationId xmlns:a16="http://schemas.microsoft.com/office/drawing/2014/main" id="{CBFF41CB-E8B8-0240-A70F-C0836318B124}"/>
              </a:ext>
            </a:extLst>
          </p:cNvPr>
          <p:cNvSpPr>
            <a:spLocks noGrp="1"/>
          </p:cNvSpPr>
          <p:nvPr>
            <p:ph type="body" sz="quarter" idx="33" hasCustomPrompt="1"/>
          </p:nvPr>
        </p:nvSpPr>
        <p:spPr>
          <a:xfrm>
            <a:off x="8361144" y="4966779"/>
            <a:ext cx="2867688" cy="961545"/>
          </a:xfrm>
        </p:spPr>
        <p:txBody>
          <a:bodyPr numCol="1" spcCol="384048" anchor="ctr"/>
          <a:lstStyle>
            <a:lvl1pPr>
              <a:lnSpc>
                <a:spcPct val="140000"/>
              </a:lnSpc>
              <a:spcBef>
                <a:spcPts val="400"/>
              </a:spcBef>
              <a:spcAft>
                <a:spcPts val="400"/>
              </a:spcAft>
              <a:defRPr sz="1200">
                <a:solidFill>
                  <a:schemeClr val="bg1"/>
                </a:solidFill>
              </a:defRPr>
            </a:lvl1pPr>
            <a:lvl2pPr marL="6350" indent="0">
              <a:lnSpc>
                <a:spcPct val="140000"/>
              </a:lnSpc>
              <a:spcBef>
                <a:spcPts val="1600"/>
              </a:spcBef>
              <a:buNone/>
              <a:defRPr b="1" i="0">
                <a:solidFill>
                  <a:schemeClr val="accent1"/>
                </a:solidFill>
                <a:latin typeface="Futura Next DemiBold" panose="020B0502020204020303" pitchFamily="34" charset="77"/>
              </a:defRPr>
            </a:lvl2pPr>
            <a:lvl3pPr marL="0" indent="0">
              <a:lnSpc>
                <a:spcPct val="140000"/>
              </a:lnSpc>
              <a:spcBef>
                <a:spcPts val="800"/>
              </a:spcBef>
              <a:buNone/>
              <a:defRPr sz="1700" b="0" i="0">
                <a:solidFill>
                  <a:schemeClr val="accent1"/>
                </a:solidFill>
                <a:latin typeface="+mn-lt"/>
              </a:defRPr>
            </a:lvl3pPr>
            <a:lvl4pPr marL="173736">
              <a:lnSpc>
                <a:spcPct val="140000"/>
              </a:lnSpc>
              <a:spcBef>
                <a:spcPts val="400"/>
              </a:spcBef>
              <a:buClr>
                <a:schemeClr val="accent1"/>
              </a:buClr>
              <a:defRPr/>
            </a:lvl4pPr>
            <a:lvl5pPr marL="173736">
              <a:lnSpc>
                <a:spcPct val="140000"/>
              </a:lnSpc>
              <a:spcBef>
                <a:spcPts val="400"/>
              </a:spcBef>
              <a:defRPr/>
            </a:lvl5pPr>
            <a:lvl6pPr marL="347472" indent="-173736">
              <a:lnSpc>
                <a:spcPct val="140000"/>
              </a:lnSpc>
              <a:spcBef>
                <a:spcPts val="400"/>
              </a:spcBef>
              <a:defRPr sz="1400"/>
            </a:lvl6pPr>
          </a:lstStyle>
          <a:p>
            <a:pPr lvl="0"/>
            <a:r>
              <a:rPr lang="en-US" dirty="0"/>
              <a:t>Lorem Ipsum is simply dummy text of the printing and typesetting industry.</a:t>
            </a:r>
          </a:p>
        </p:txBody>
      </p:sp>
      <p:sp>
        <p:nvSpPr>
          <p:cNvPr id="44" name="Text Placeholder 5">
            <a:extLst>
              <a:ext uri="{FF2B5EF4-FFF2-40B4-BE49-F238E27FC236}">
                <a16:creationId xmlns:a16="http://schemas.microsoft.com/office/drawing/2014/main" id="{6BA3EFF3-4BE7-4545-9D38-2616F87313A6}"/>
              </a:ext>
            </a:extLst>
          </p:cNvPr>
          <p:cNvSpPr>
            <a:spLocks noGrp="1"/>
          </p:cNvSpPr>
          <p:nvPr>
            <p:ph type="body" sz="quarter" idx="34" hasCustomPrompt="1"/>
          </p:nvPr>
        </p:nvSpPr>
        <p:spPr>
          <a:xfrm>
            <a:off x="7044408" y="4966780"/>
            <a:ext cx="962665" cy="961544"/>
          </a:xfrm>
          <a:prstGeom prst="ellipse">
            <a:avLst/>
          </a:prstGeom>
          <a:ln w="76200">
            <a:solidFill>
              <a:schemeClr val="accent1"/>
            </a:solidFill>
          </a:ln>
        </p:spPr>
        <p:txBody>
          <a:bodyPr anchor="ctr"/>
          <a:lstStyle>
            <a:lvl1pPr algn="ctr">
              <a:lnSpc>
                <a:spcPct val="100000"/>
              </a:lnSpc>
              <a:defRPr sz="1600" b="1" i="0">
                <a:solidFill>
                  <a:schemeClr val="bg1"/>
                </a:solidFill>
                <a:latin typeface="Futura Next" panose="020B0502020204020303" pitchFamily="34" charset="77"/>
              </a:defRPr>
            </a:lvl1pPr>
          </a:lstStyle>
          <a:p>
            <a:pPr lvl="0"/>
            <a:r>
              <a:rPr lang="en-US" dirty="0"/>
              <a:t>XX%</a:t>
            </a:r>
          </a:p>
        </p:txBody>
      </p:sp>
      <p:grpSp>
        <p:nvGrpSpPr>
          <p:cNvPr id="22" name="Group 21">
            <a:extLst>
              <a:ext uri="{FF2B5EF4-FFF2-40B4-BE49-F238E27FC236}">
                <a16:creationId xmlns:a16="http://schemas.microsoft.com/office/drawing/2014/main" id="{1909F2F8-3470-214E-9C8F-1D558CCEB377}"/>
              </a:ext>
            </a:extLst>
          </p:cNvPr>
          <p:cNvGrpSpPr/>
          <p:nvPr userDrawn="1"/>
        </p:nvGrpSpPr>
        <p:grpSpPr>
          <a:xfrm>
            <a:off x="685800" y="6257314"/>
            <a:ext cx="506815" cy="226800"/>
            <a:chOff x="685800" y="6257314"/>
            <a:chExt cx="506815" cy="226800"/>
          </a:xfrm>
        </p:grpSpPr>
        <p:cxnSp>
          <p:nvCxnSpPr>
            <p:cNvPr id="25" name="Straight Connector 24">
              <a:extLst>
                <a:ext uri="{FF2B5EF4-FFF2-40B4-BE49-F238E27FC236}">
                  <a16:creationId xmlns:a16="http://schemas.microsoft.com/office/drawing/2014/main" id="{901FADF5-2AF4-2E4A-AC3F-2F6ACC447A55}"/>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3632B4D5-AF59-0340-A2D1-C70F7F800E88}"/>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23" name="Picture 22">
            <a:extLst>
              <a:ext uri="{FF2B5EF4-FFF2-40B4-BE49-F238E27FC236}">
                <a16:creationId xmlns:a16="http://schemas.microsoft.com/office/drawing/2014/main" id="{ACC66EE7-2D77-4141-B68C-25144DF96EB0}"/>
              </a:ext>
            </a:extLst>
          </p:cNvPr>
          <p:cNvPicPr>
            <a:picLocks noChangeAspect="1"/>
          </p:cNvPicPr>
          <p:nvPr userDrawn="1"/>
        </p:nvPicPr>
        <p:blipFill>
          <a:blip r:embed="rId3"/>
          <a:stretch>
            <a:fillRect/>
          </a:stretch>
        </p:blipFill>
        <p:spPr>
          <a:xfrm>
            <a:off x="1280723" y="6179447"/>
            <a:ext cx="381981" cy="408631"/>
          </a:xfrm>
          <a:prstGeom prst="rect">
            <a:avLst/>
          </a:prstGeom>
        </p:spPr>
      </p:pic>
    </p:spTree>
    <p:extLst>
      <p:ext uri="{BB962C8B-B14F-4D97-AF65-F5344CB8AC3E}">
        <p14:creationId xmlns:p14="http://schemas.microsoft.com/office/powerpoint/2010/main" val="49584272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Quotes 01">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8" name="Picture Placeholder 14">
            <a:extLst>
              <a:ext uri="{FF2B5EF4-FFF2-40B4-BE49-F238E27FC236}">
                <a16:creationId xmlns:a16="http://schemas.microsoft.com/office/drawing/2014/main" id="{88802238-E922-FA4E-A9B0-3ABDFD9CE4E3}"/>
              </a:ext>
            </a:extLst>
          </p:cNvPr>
          <p:cNvSpPr>
            <a:spLocks noGrp="1"/>
          </p:cNvSpPr>
          <p:nvPr>
            <p:ph type="pic" sz="quarter" idx="11" hasCustomPrompt="1"/>
          </p:nvPr>
        </p:nvSpPr>
        <p:spPr>
          <a:xfrm>
            <a:off x="-1" y="0"/>
            <a:ext cx="6096001" cy="6858000"/>
          </a:xfrm>
          <a:prstGeom prst="rect">
            <a:avLst/>
          </a:prstGeom>
          <a:solidFill>
            <a:schemeClr val="tx1">
              <a:lumMod val="85000"/>
              <a:lumOff val="15000"/>
            </a:schemeClr>
          </a:solidFill>
        </p:spPr>
        <p:txBody>
          <a:bodyPr tIns="640080" bIns="0" anchor="t" anchorCtr="0"/>
          <a:lstStyle>
            <a:lvl1pPr marL="0" indent="0" algn="ctr">
              <a:lnSpc>
                <a:spcPct val="110000"/>
              </a:lnSpc>
              <a:buFontTx/>
              <a:buNone/>
              <a:defRPr sz="1000" b="0" i="0" baseline="0">
                <a:solidFill>
                  <a:schemeClr val="accent5"/>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9" name="Freeform 8">
            <a:extLst>
              <a:ext uri="{FF2B5EF4-FFF2-40B4-BE49-F238E27FC236}">
                <a16:creationId xmlns:a16="http://schemas.microsoft.com/office/drawing/2014/main" id="{145B1CA3-7815-E143-A41B-06475BD1EDF4}"/>
              </a:ext>
            </a:extLst>
          </p:cNvPr>
          <p:cNvSpPr/>
          <p:nvPr userDrawn="1"/>
        </p:nvSpPr>
        <p:spPr>
          <a:xfrm>
            <a:off x="7040881" y="1081089"/>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12" name="Text Placeholder 8">
            <a:extLst>
              <a:ext uri="{FF2B5EF4-FFF2-40B4-BE49-F238E27FC236}">
                <a16:creationId xmlns:a16="http://schemas.microsoft.com/office/drawing/2014/main" id="{FF62BBD1-B6DE-FB45-BE33-9A7F29FC64F6}"/>
              </a:ext>
            </a:extLst>
          </p:cNvPr>
          <p:cNvSpPr>
            <a:spLocks noGrp="1"/>
          </p:cNvSpPr>
          <p:nvPr>
            <p:ph type="body" sz="quarter" idx="35" hasCustomPrompt="1"/>
          </p:nvPr>
        </p:nvSpPr>
        <p:spPr>
          <a:xfrm>
            <a:off x="7040881" y="1611517"/>
            <a:ext cx="4187952" cy="4316808"/>
          </a:xfrm>
        </p:spPr>
        <p:txBody>
          <a:bodyPr numCol="1" spcCol="384048" anchor="t"/>
          <a:lstStyle>
            <a:lvl1pPr marL="0" marR="0" indent="0" algn="l" defTabSz="914400" rtl="0" eaLnBrk="1" fontAlgn="auto" latinLnBrk="0" hangingPunct="1">
              <a:lnSpc>
                <a:spcPct val="140000"/>
              </a:lnSpc>
              <a:spcBef>
                <a:spcPts val="400"/>
              </a:spcBef>
              <a:spcAft>
                <a:spcPts val="400"/>
              </a:spcAft>
              <a:buClrTx/>
              <a:buSzTx/>
              <a:buFontTx/>
              <a:buNone/>
              <a:tabLst/>
              <a:defRPr/>
            </a:lvl1pPr>
            <a:lvl2pPr marL="6350" indent="0">
              <a:lnSpc>
                <a:spcPct val="130000"/>
              </a:lnSpc>
              <a:spcBef>
                <a:spcPts val="1600"/>
              </a:spcBef>
              <a:buNone/>
              <a:defRPr sz="1800"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a:t>
            </a:r>
          </a:p>
          <a:p>
            <a:pPr lvl="1"/>
            <a:r>
              <a:rPr lang="en-US" dirty="0"/>
              <a:t>Subheads set in sentence case</a:t>
            </a:r>
          </a:p>
          <a:p>
            <a:pPr marL="0" lvl="2" indent="0" algn="l" defTabSz="914400" rtl="0" eaLnBrk="1" latinLnBrk="0" hangingPunct="1">
              <a:lnSpc>
                <a:spcPct val="120000"/>
              </a:lnSpc>
              <a:spcBef>
                <a:spcPts val="800"/>
              </a:spcBef>
              <a:spcAft>
                <a:spcPts val="200"/>
              </a:spcAft>
              <a:buFont typeface="Arial" panose="020B0604020202020204" pitchFamily="34" charset="0"/>
              <a:buNone/>
              <a:tabLst/>
            </a:pPr>
            <a:r>
              <a:rPr lang="en-US" dirty="0"/>
              <a:t>Quote</a:t>
            </a:r>
          </a:p>
          <a:p>
            <a:pPr lvl="3"/>
            <a:r>
              <a:rPr lang="en-US" dirty="0"/>
              <a:t>First level bullet</a:t>
            </a:r>
          </a:p>
          <a:p>
            <a:pPr lvl="5"/>
            <a:r>
              <a:rPr lang="en-US" dirty="0"/>
              <a:t>Second level bullet</a:t>
            </a:r>
          </a:p>
          <a:p>
            <a:pPr lvl="6"/>
            <a:r>
              <a:rPr lang="en-US" dirty="0"/>
              <a:t>Numbered bullet </a:t>
            </a:r>
          </a:p>
        </p:txBody>
      </p:sp>
      <p:grpSp>
        <p:nvGrpSpPr>
          <p:cNvPr id="10" name="Group 9">
            <a:extLst>
              <a:ext uri="{FF2B5EF4-FFF2-40B4-BE49-F238E27FC236}">
                <a16:creationId xmlns:a16="http://schemas.microsoft.com/office/drawing/2014/main" id="{9ADB6718-8218-DF4D-88BE-318C84EE239A}"/>
              </a:ext>
            </a:extLst>
          </p:cNvPr>
          <p:cNvGrpSpPr/>
          <p:nvPr userDrawn="1"/>
        </p:nvGrpSpPr>
        <p:grpSpPr>
          <a:xfrm>
            <a:off x="685800" y="6257314"/>
            <a:ext cx="506815" cy="226800"/>
            <a:chOff x="685800" y="6257314"/>
            <a:chExt cx="506815" cy="226800"/>
          </a:xfrm>
        </p:grpSpPr>
        <p:cxnSp>
          <p:nvCxnSpPr>
            <p:cNvPr id="11" name="Straight Connector 10">
              <a:extLst>
                <a:ext uri="{FF2B5EF4-FFF2-40B4-BE49-F238E27FC236}">
                  <a16:creationId xmlns:a16="http://schemas.microsoft.com/office/drawing/2014/main" id="{E2967BE2-663B-7247-98C9-C3213278EAFF}"/>
                </a:ext>
              </a:extLst>
            </p:cNvPr>
            <p:cNvCxnSpPr>
              <a:cxnSpLocks/>
            </p:cNvCxnSpPr>
            <p:nvPr userDrawn="1"/>
          </p:nvCxnSpPr>
          <p:spPr>
            <a:xfrm>
              <a:off x="1192615" y="6280008"/>
              <a:ext cx="0" cy="181412"/>
            </a:xfrm>
            <a:prstGeom prst="line">
              <a:avLst/>
            </a:prstGeom>
            <a:ln>
              <a:solidFill>
                <a:schemeClr val="bg2">
                  <a:alpha val="2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729233A-F0BB-1948-815E-3187CADE765B}"/>
                </a:ext>
              </a:extLst>
            </p:cNvPr>
            <p:cNvPicPr>
              <a:picLocks noChangeAspect="1"/>
            </p:cNvPicPr>
            <p:nvPr userDrawn="1"/>
          </p:nvPicPr>
          <p:blipFill>
            <a:blip r:embed="rId2">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685800" y="6257314"/>
              <a:ext cx="418708" cy="226800"/>
            </a:xfrm>
            <a:prstGeom prst="rect">
              <a:avLst/>
            </a:prstGeom>
          </p:spPr>
        </p:pic>
      </p:grpSp>
      <p:pic>
        <p:nvPicPr>
          <p:cNvPr id="15" name="Picture 14">
            <a:extLst>
              <a:ext uri="{FF2B5EF4-FFF2-40B4-BE49-F238E27FC236}">
                <a16:creationId xmlns:a16="http://schemas.microsoft.com/office/drawing/2014/main" id="{8164C2E6-BEE5-2E4A-B377-68EB31D25CC8}"/>
              </a:ext>
            </a:extLst>
          </p:cNvPr>
          <p:cNvPicPr>
            <a:picLocks noChangeAspect="1"/>
          </p:cNvPicPr>
          <p:nvPr userDrawn="1"/>
        </p:nvPicPr>
        <p:blipFill>
          <a:blip r:embed="rId3"/>
          <a:stretch>
            <a:fillRect/>
          </a:stretch>
        </p:blipFill>
        <p:spPr>
          <a:xfrm>
            <a:off x="1280723" y="6250004"/>
            <a:ext cx="236363" cy="234000"/>
          </a:xfrm>
          <a:prstGeom prst="rect">
            <a:avLst/>
          </a:prstGeom>
        </p:spPr>
      </p:pic>
    </p:spTree>
    <p:extLst>
      <p:ext uri="{BB962C8B-B14F-4D97-AF65-F5344CB8AC3E}">
        <p14:creationId xmlns:p14="http://schemas.microsoft.com/office/powerpoint/2010/main" val="365593714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wo Quotes 01">
    <p:spTree>
      <p:nvGrpSpPr>
        <p:cNvPr id="1" name=""/>
        <p:cNvGrpSpPr/>
        <p:nvPr/>
      </p:nvGrpSpPr>
      <p:grpSpPr>
        <a:xfrm>
          <a:off x="0" y="0"/>
          <a:ext cx="0" cy="0"/>
          <a:chOff x="0" y="0"/>
          <a:chExt cx="0" cy="0"/>
        </a:xfrm>
      </p:grpSpPr>
      <p:sp>
        <p:nvSpPr>
          <p:cNvPr id="8" name="Picture Placeholder 14">
            <a:extLst>
              <a:ext uri="{FF2B5EF4-FFF2-40B4-BE49-F238E27FC236}">
                <a16:creationId xmlns:a16="http://schemas.microsoft.com/office/drawing/2014/main" id="{88802238-E922-FA4E-A9B0-3ABDFD9CE4E3}"/>
              </a:ext>
            </a:extLst>
          </p:cNvPr>
          <p:cNvSpPr>
            <a:spLocks noGrp="1"/>
          </p:cNvSpPr>
          <p:nvPr>
            <p:ph type="pic" sz="quarter" idx="11" hasCustomPrompt="1"/>
          </p:nvPr>
        </p:nvSpPr>
        <p:spPr>
          <a:xfrm>
            <a:off x="6095999" y="0"/>
            <a:ext cx="6096001" cy="6858000"/>
          </a:xfrm>
          <a:prstGeom prst="rect">
            <a:avLst/>
          </a:prstGeom>
          <a:solidFill>
            <a:schemeClr val="tx1">
              <a:lumMod val="85000"/>
              <a:lumOff val="15000"/>
            </a:schemeClr>
          </a:solidFill>
        </p:spPr>
        <p:txBody>
          <a:bodyPr tIns="640080" bIns="0" anchor="t" anchorCtr="0"/>
          <a:lstStyle>
            <a:lvl1pPr marL="0" indent="0" algn="ctr">
              <a:lnSpc>
                <a:spcPct val="110000"/>
              </a:lnSpc>
              <a:buFontTx/>
              <a:buNone/>
              <a:defRPr sz="1000" b="0" i="0" baseline="0">
                <a:solidFill>
                  <a:schemeClr val="accent5"/>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9" name="Freeform 8">
            <a:extLst>
              <a:ext uri="{FF2B5EF4-FFF2-40B4-BE49-F238E27FC236}">
                <a16:creationId xmlns:a16="http://schemas.microsoft.com/office/drawing/2014/main" id="{145B1CA3-7815-E143-A41B-06475BD1EDF4}"/>
              </a:ext>
            </a:extLst>
          </p:cNvPr>
          <p:cNvSpPr/>
          <p:nvPr userDrawn="1"/>
        </p:nvSpPr>
        <p:spPr>
          <a:xfrm>
            <a:off x="951166" y="1081089"/>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12" name="Text Placeholder 8">
            <a:extLst>
              <a:ext uri="{FF2B5EF4-FFF2-40B4-BE49-F238E27FC236}">
                <a16:creationId xmlns:a16="http://schemas.microsoft.com/office/drawing/2014/main" id="{FF62BBD1-B6DE-FB45-BE33-9A7F29FC64F6}"/>
              </a:ext>
            </a:extLst>
          </p:cNvPr>
          <p:cNvSpPr>
            <a:spLocks noGrp="1"/>
          </p:cNvSpPr>
          <p:nvPr>
            <p:ph type="body" sz="quarter" idx="35" hasCustomPrompt="1"/>
          </p:nvPr>
        </p:nvSpPr>
        <p:spPr>
          <a:xfrm>
            <a:off x="951166" y="1611517"/>
            <a:ext cx="4187952" cy="4316808"/>
          </a:xfrm>
        </p:spPr>
        <p:txBody>
          <a:bodyPr numCol="1" spcCol="384048" anchor="t"/>
          <a:lstStyle>
            <a:lvl1pPr marL="0" marR="0" indent="0" algn="l" defTabSz="914400" rtl="0" eaLnBrk="1" fontAlgn="auto" latinLnBrk="0" hangingPunct="1">
              <a:lnSpc>
                <a:spcPct val="140000"/>
              </a:lnSpc>
              <a:spcBef>
                <a:spcPts val="400"/>
              </a:spcBef>
              <a:spcAft>
                <a:spcPts val="400"/>
              </a:spcAft>
              <a:buClrTx/>
              <a:buSzTx/>
              <a:buFontTx/>
              <a:buNone/>
              <a:tabLst/>
              <a:defRPr/>
            </a:lvl1pPr>
            <a:lvl2pPr marL="6350" indent="0">
              <a:lnSpc>
                <a:spcPct val="130000"/>
              </a:lnSpc>
              <a:spcBef>
                <a:spcPts val="1000"/>
              </a:spcBef>
              <a:spcAft>
                <a:spcPts val="200"/>
              </a:spcAft>
              <a:buNone/>
              <a:defRPr sz="1800"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a:t>
            </a:r>
          </a:p>
          <a:p>
            <a:pPr lvl="1"/>
            <a:r>
              <a:rPr lang="en-US" dirty="0"/>
              <a:t>Subheads set in sentence case</a:t>
            </a:r>
          </a:p>
          <a:p>
            <a:pPr marL="0" lvl="2" indent="0" algn="l" defTabSz="914400" rtl="0" eaLnBrk="1" latinLnBrk="0" hangingPunct="1">
              <a:lnSpc>
                <a:spcPct val="120000"/>
              </a:lnSpc>
              <a:spcBef>
                <a:spcPts val="800"/>
              </a:spcBef>
              <a:spcAft>
                <a:spcPts val="200"/>
              </a:spcAft>
              <a:buFont typeface="Arial" panose="020B0604020202020204" pitchFamily="34" charset="0"/>
              <a:buNone/>
              <a:tabLst/>
            </a:pPr>
            <a:r>
              <a:rPr lang="en-US" dirty="0"/>
              <a:t>Quote</a:t>
            </a:r>
          </a:p>
          <a:p>
            <a:pPr lvl="3"/>
            <a:r>
              <a:rPr lang="en-US" dirty="0"/>
              <a:t>First level bullet</a:t>
            </a:r>
          </a:p>
          <a:p>
            <a:pPr lvl="5"/>
            <a:r>
              <a:rPr lang="en-US" dirty="0"/>
              <a:t>Second level bullet</a:t>
            </a:r>
          </a:p>
          <a:p>
            <a:pPr lvl="6"/>
            <a:r>
              <a:rPr lang="en-US" dirty="0"/>
              <a:t>Numbered bullet </a:t>
            </a:r>
          </a:p>
        </p:txBody>
      </p:sp>
      <p:grpSp>
        <p:nvGrpSpPr>
          <p:cNvPr id="13" name="Group 12">
            <a:extLst>
              <a:ext uri="{FF2B5EF4-FFF2-40B4-BE49-F238E27FC236}">
                <a16:creationId xmlns:a16="http://schemas.microsoft.com/office/drawing/2014/main" id="{977B1506-B374-B54E-9E29-92087E1E89CF}"/>
              </a:ext>
            </a:extLst>
          </p:cNvPr>
          <p:cNvGrpSpPr/>
          <p:nvPr userDrawn="1"/>
        </p:nvGrpSpPr>
        <p:grpSpPr>
          <a:xfrm>
            <a:off x="685800" y="6257314"/>
            <a:ext cx="506815" cy="226800"/>
            <a:chOff x="685800" y="6257314"/>
            <a:chExt cx="506815" cy="226800"/>
          </a:xfrm>
        </p:grpSpPr>
        <p:cxnSp>
          <p:nvCxnSpPr>
            <p:cNvPr id="14" name="Straight Connector 13">
              <a:extLst>
                <a:ext uri="{FF2B5EF4-FFF2-40B4-BE49-F238E27FC236}">
                  <a16:creationId xmlns:a16="http://schemas.microsoft.com/office/drawing/2014/main" id="{18EFC0D0-9E00-1942-919A-3A9D7ADB756A}"/>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5BBDCFB-6772-4C42-8339-74E996479FF1}"/>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0" name="Picture 9">
            <a:extLst>
              <a:ext uri="{FF2B5EF4-FFF2-40B4-BE49-F238E27FC236}">
                <a16:creationId xmlns:a16="http://schemas.microsoft.com/office/drawing/2014/main" id="{33FBAEB0-DE26-7541-8520-21B5968EFD7D}"/>
              </a:ext>
            </a:extLst>
          </p:cNvPr>
          <p:cNvPicPr>
            <a:picLocks noChangeAspect="1"/>
          </p:cNvPicPr>
          <p:nvPr userDrawn="1"/>
        </p:nvPicPr>
        <p:blipFill>
          <a:blip r:embed="rId3"/>
          <a:stretch>
            <a:fillRect/>
          </a:stretch>
        </p:blipFill>
        <p:spPr>
          <a:xfrm>
            <a:off x="1280723" y="6179447"/>
            <a:ext cx="381981" cy="408631"/>
          </a:xfrm>
          <a:prstGeom prst="rect">
            <a:avLst/>
          </a:prstGeom>
        </p:spPr>
      </p:pic>
    </p:spTree>
    <p:extLst>
      <p:ext uri="{BB962C8B-B14F-4D97-AF65-F5344CB8AC3E}">
        <p14:creationId xmlns:p14="http://schemas.microsoft.com/office/powerpoint/2010/main" val="342892477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Work Samples">
    <p:spTree>
      <p:nvGrpSpPr>
        <p:cNvPr id="1" name=""/>
        <p:cNvGrpSpPr/>
        <p:nvPr/>
      </p:nvGrpSpPr>
      <p:grpSpPr>
        <a:xfrm>
          <a:off x="0" y="0"/>
          <a:ext cx="0" cy="0"/>
          <a:chOff x="0" y="0"/>
          <a:chExt cx="0" cy="0"/>
        </a:xfrm>
      </p:grpSpPr>
      <p:sp>
        <p:nvSpPr>
          <p:cNvPr id="18" name="Picture Placeholder 14">
            <a:extLst>
              <a:ext uri="{FF2B5EF4-FFF2-40B4-BE49-F238E27FC236}">
                <a16:creationId xmlns:a16="http://schemas.microsoft.com/office/drawing/2014/main" id="{B629A4CB-668F-8341-80A2-0191AF597C2C}"/>
              </a:ext>
            </a:extLst>
          </p:cNvPr>
          <p:cNvSpPr>
            <a:spLocks noGrp="1"/>
          </p:cNvSpPr>
          <p:nvPr>
            <p:ph type="pic" sz="quarter" idx="71" hasCustomPrompt="1"/>
          </p:nvPr>
        </p:nvSpPr>
        <p:spPr>
          <a:xfrm>
            <a:off x="685800" y="2799762"/>
            <a:ext cx="1485900" cy="1459721"/>
          </a:xfrm>
          <a:prstGeom prst="rect">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Artwork</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dirty="0"/>
              <a:t>Work Samples – Industry</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6" name="Picture Placeholder 14">
            <a:extLst>
              <a:ext uri="{FF2B5EF4-FFF2-40B4-BE49-F238E27FC236}">
                <a16:creationId xmlns:a16="http://schemas.microsoft.com/office/drawing/2014/main" id="{5E4F541A-4E28-5643-8EBA-C110E7D47CFB}"/>
              </a:ext>
            </a:extLst>
          </p:cNvPr>
          <p:cNvSpPr>
            <a:spLocks noGrp="1"/>
          </p:cNvSpPr>
          <p:nvPr>
            <p:ph type="pic" sz="quarter" idx="11" hasCustomPrompt="1"/>
          </p:nvPr>
        </p:nvSpPr>
        <p:spPr>
          <a:xfrm>
            <a:off x="685800" y="1676401"/>
            <a:ext cx="1485900" cy="960338"/>
          </a:xfrm>
          <a:prstGeom prst="rect">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Logo</a:t>
            </a:r>
          </a:p>
        </p:txBody>
      </p:sp>
      <p:sp>
        <p:nvSpPr>
          <p:cNvPr id="28" name="Picture Placeholder 14">
            <a:extLst>
              <a:ext uri="{FF2B5EF4-FFF2-40B4-BE49-F238E27FC236}">
                <a16:creationId xmlns:a16="http://schemas.microsoft.com/office/drawing/2014/main" id="{D1F110CD-268F-B848-91D4-2EB975F55BE1}"/>
              </a:ext>
            </a:extLst>
          </p:cNvPr>
          <p:cNvSpPr>
            <a:spLocks noGrp="1"/>
          </p:cNvSpPr>
          <p:nvPr>
            <p:ph type="pic" sz="quarter" idx="73" hasCustomPrompt="1"/>
          </p:nvPr>
        </p:nvSpPr>
        <p:spPr>
          <a:xfrm>
            <a:off x="4421345" y="2799762"/>
            <a:ext cx="1485900" cy="1459721"/>
          </a:xfrm>
          <a:prstGeom prst="rect">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Artwork</a:t>
            </a:r>
          </a:p>
        </p:txBody>
      </p:sp>
      <p:sp>
        <p:nvSpPr>
          <p:cNvPr id="30" name="Picture Placeholder 14">
            <a:extLst>
              <a:ext uri="{FF2B5EF4-FFF2-40B4-BE49-F238E27FC236}">
                <a16:creationId xmlns:a16="http://schemas.microsoft.com/office/drawing/2014/main" id="{8FDC13AD-0916-5044-9DD2-6353F373A4A1}"/>
              </a:ext>
            </a:extLst>
          </p:cNvPr>
          <p:cNvSpPr>
            <a:spLocks noGrp="1"/>
          </p:cNvSpPr>
          <p:nvPr>
            <p:ph type="pic" sz="quarter" idx="75" hasCustomPrompt="1"/>
          </p:nvPr>
        </p:nvSpPr>
        <p:spPr>
          <a:xfrm>
            <a:off x="4421345" y="1676401"/>
            <a:ext cx="1485900" cy="960338"/>
          </a:xfrm>
          <a:prstGeom prst="rect">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Logo</a:t>
            </a:r>
          </a:p>
        </p:txBody>
      </p:sp>
      <p:sp>
        <p:nvSpPr>
          <p:cNvPr id="32" name="Picture Placeholder 14">
            <a:extLst>
              <a:ext uri="{FF2B5EF4-FFF2-40B4-BE49-F238E27FC236}">
                <a16:creationId xmlns:a16="http://schemas.microsoft.com/office/drawing/2014/main" id="{1B56A297-2C1E-EC42-BF3F-08C2A171A2E3}"/>
              </a:ext>
            </a:extLst>
          </p:cNvPr>
          <p:cNvSpPr>
            <a:spLocks noGrp="1"/>
          </p:cNvSpPr>
          <p:nvPr>
            <p:ph type="pic" sz="quarter" idx="77" hasCustomPrompt="1"/>
          </p:nvPr>
        </p:nvSpPr>
        <p:spPr>
          <a:xfrm>
            <a:off x="8147299" y="2799762"/>
            <a:ext cx="1485900" cy="1459721"/>
          </a:xfrm>
          <a:prstGeom prst="rect">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Artwork</a:t>
            </a:r>
          </a:p>
        </p:txBody>
      </p:sp>
      <p:sp>
        <p:nvSpPr>
          <p:cNvPr id="34" name="Picture Placeholder 14">
            <a:extLst>
              <a:ext uri="{FF2B5EF4-FFF2-40B4-BE49-F238E27FC236}">
                <a16:creationId xmlns:a16="http://schemas.microsoft.com/office/drawing/2014/main" id="{59E55EF3-E367-C447-82BE-1EDBF18B3F15}"/>
              </a:ext>
            </a:extLst>
          </p:cNvPr>
          <p:cNvSpPr>
            <a:spLocks noGrp="1"/>
          </p:cNvSpPr>
          <p:nvPr>
            <p:ph type="pic" sz="quarter" idx="79" hasCustomPrompt="1"/>
          </p:nvPr>
        </p:nvSpPr>
        <p:spPr>
          <a:xfrm>
            <a:off x="8147299" y="1676401"/>
            <a:ext cx="1485900" cy="960338"/>
          </a:xfrm>
          <a:prstGeom prst="rect">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Logo</a:t>
            </a:r>
          </a:p>
        </p:txBody>
      </p:sp>
      <p:sp>
        <p:nvSpPr>
          <p:cNvPr id="36" name="Text Placeholder 8">
            <a:extLst>
              <a:ext uri="{FF2B5EF4-FFF2-40B4-BE49-F238E27FC236}">
                <a16:creationId xmlns:a16="http://schemas.microsoft.com/office/drawing/2014/main" id="{308DA4BA-EA84-0D43-87C8-5101D90FF319}"/>
              </a:ext>
            </a:extLst>
          </p:cNvPr>
          <p:cNvSpPr>
            <a:spLocks noGrp="1"/>
          </p:cNvSpPr>
          <p:nvPr>
            <p:ph type="body" sz="quarter" idx="16" hasCustomPrompt="1"/>
          </p:nvPr>
        </p:nvSpPr>
        <p:spPr>
          <a:xfrm>
            <a:off x="2355900" y="1676400"/>
            <a:ext cx="1701884" cy="4495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300" b="0" i="0">
                <a:solidFill>
                  <a:schemeClr val="accent6">
                    <a:lumMod val="75000"/>
                  </a:schemeClr>
                </a:solidFill>
                <a:latin typeface="Minion Pro" panose="02040503050306020203" pitchFamily="18" charset="0"/>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sp>
        <p:nvSpPr>
          <p:cNvPr id="38" name="Text Placeholder 8">
            <a:extLst>
              <a:ext uri="{FF2B5EF4-FFF2-40B4-BE49-F238E27FC236}">
                <a16:creationId xmlns:a16="http://schemas.microsoft.com/office/drawing/2014/main" id="{92084505-37BC-1940-B499-649F3055BB44}"/>
              </a:ext>
            </a:extLst>
          </p:cNvPr>
          <p:cNvSpPr>
            <a:spLocks noGrp="1"/>
          </p:cNvSpPr>
          <p:nvPr>
            <p:ph type="body" sz="quarter" idx="84" hasCustomPrompt="1"/>
          </p:nvPr>
        </p:nvSpPr>
        <p:spPr>
          <a:xfrm>
            <a:off x="685800" y="4422506"/>
            <a:ext cx="1485900" cy="868538"/>
          </a:xfrm>
        </p:spPr>
        <p:txBody>
          <a:bodyPr numCol="1" spcCol="384048" anchor="ctr"/>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0"/>
              </a:spcBef>
              <a:buNone/>
              <a:defRPr sz="1000" b="0" i="0" spc="50" baseline="0">
                <a:solidFill>
                  <a:schemeClr val="accent2"/>
                </a:solidFill>
                <a:latin typeface="Futura Next DemiBold" panose="020B0502020204020303" pitchFamily="34" charset="77"/>
              </a:defRPr>
            </a:lvl2pPr>
            <a:lvl3pPr marL="0" indent="0">
              <a:lnSpc>
                <a:spcPct val="120000"/>
              </a:lnSpc>
              <a:spcBef>
                <a:spcPts val="0"/>
              </a:spcBef>
              <a:buNone/>
              <a:defRPr sz="1300" b="0" i="0">
                <a:solidFill>
                  <a:schemeClr val="accent6">
                    <a:lumMod val="75000"/>
                  </a:schemeClr>
                </a:solidFill>
                <a:latin typeface="Minion Pro" panose="02040503050306020203" pitchFamily="18" charset="0"/>
              </a:defRPr>
            </a:lvl3pPr>
            <a:lvl4pPr marL="137160" indent="-137160">
              <a:lnSpc>
                <a:spcPct val="140000"/>
              </a:lnSpc>
              <a:spcBef>
                <a:spcPts val="200"/>
              </a:spcBef>
              <a:buClrTx/>
              <a:defRPr sz="1000"/>
            </a:lvl4pPr>
            <a:lvl5pPr marL="274320" indent="-137160">
              <a:lnSpc>
                <a:spcPct val="140000"/>
              </a:lnSpc>
              <a:spcBef>
                <a:spcPts val="200"/>
              </a:spcBef>
              <a:defRPr sz="1000"/>
            </a:lvl5pPr>
            <a:lvl6pPr marL="274320" indent="-274320">
              <a:lnSpc>
                <a:spcPct val="140000"/>
              </a:lnSpc>
              <a:spcBef>
                <a:spcPts val="2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sp>
        <p:nvSpPr>
          <p:cNvPr id="39" name="Text Placeholder 8">
            <a:extLst>
              <a:ext uri="{FF2B5EF4-FFF2-40B4-BE49-F238E27FC236}">
                <a16:creationId xmlns:a16="http://schemas.microsoft.com/office/drawing/2014/main" id="{32160342-6464-424C-AE3B-D14363CC32CA}"/>
              </a:ext>
            </a:extLst>
          </p:cNvPr>
          <p:cNvSpPr>
            <a:spLocks noGrp="1"/>
          </p:cNvSpPr>
          <p:nvPr>
            <p:ph type="body" sz="quarter" idx="85" hasCustomPrompt="1"/>
          </p:nvPr>
        </p:nvSpPr>
        <p:spPr>
          <a:xfrm>
            <a:off x="6091445" y="1676400"/>
            <a:ext cx="1701884" cy="4495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300" b="0" i="0">
                <a:solidFill>
                  <a:schemeClr val="accent6">
                    <a:lumMod val="75000"/>
                  </a:schemeClr>
                </a:solidFill>
                <a:latin typeface="Minion Pro" panose="02040503050306020203" pitchFamily="18" charset="0"/>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sp>
        <p:nvSpPr>
          <p:cNvPr id="40" name="Text Placeholder 8">
            <a:extLst>
              <a:ext uri="{FF2B5EF4-FFF2-40B4-BE49-F238E27FC236}">
                <a16:creationId xmlns:a16="http://schemas.microsoft.com/office/drawing/2014/main" id="{200EB703-6DBF-1445-8BFA-A44BEF0C1C22}"/>
              </a:ext>
            </a:extLst>
          </p:cNvPr>
          <p:cNvSpPr>
            <a:spLocks noGrp="1"/>
          </p:cNvSpPr>
          <p:nvPr>
            <p:ph type="body" sz="quarter" idx="86" hasCustomPrompt="1"/>
          </p:nvPr>
        </p:nvSpPr>
        <p:spPr>
          <a:xfrm>
            <a:off x="4421345" y="4422506"/>
            <a:ext cx="1485900" cy="868538"/>
          </a:xfrm>
        </p:spPr>
        <p:txBody>
          <a:bodyPr numCol="1" spcCol="384048" anchor="ctr"/>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0"/>
              </a:spcBef>
              <a:buNone/>
              <a:defRPr sz="1000" b="0" i="0" spc="50" baseline="0">
                <a:solidFill>
                  <a:schemeClr val="accent2"/>
                </a:solidFill>
                <a:latin typeface="Futura Next DemiBold" panose="020B0502020204020303" pitchFamily="34" charset="77"/>
              </a:defRPr>
            </a:lvl2pPr>
            <a:lvl3pPr marL="0" indent="0">
              <a:lnSpc>
                <a:spcPct val="120000"/>
              </a:lnSpc>
              <a:spcBef>
                <a:spcPts val="0"/>
              </a:spcBef>
              <a:buNone/>
              <a:defRPr sz="1300" b="0" i="0">
                <a:solidFill>
                  <a:schemeClr val="accent6">
                    <a:lumMod val="75000"/>
                  </a:schemeClr>
                </a:solidFill>
                <a:latin typeface="Minion Pro" panose="02040503050306020203" pitchFamily="18" charset="0"/>
              </a:defRPr>
            </a:lvl3pPr>
            <a:lvl4pPr marL="137160" indent="-137160">
              <a:lnSpc>
                <a:spcPct val="140000"/>
              </a:lnSpc>
              <a:spcBef>
                <a:spcPts val="200"/>
              </a:spcBef>
              <a:buClrTx/>
              <a:defRPr sz="1000"/>
            </a:lvl4pPr>
            <a:lvl5pPr marL="274320" indent="-137160">
              <a:lnSpc>
                <a:spcPct val="140000"/>
              </a:lnSpc>
              <a:spcBef>
                <a:spcPts val="200"/>
              </a:spcBef>
              <a:defRPr sz="1000"/>
            </a:lvl5pPr>
            <a:lvl6pPr marL="274320" indent="-274320">
              <a:lnSpc>
                <a:spcPct val="140000"/>
              </a:lnSpc>
              <a:spcBef>
                <a:spcPts val="2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sp>
        <p:nvSpPr>
          <p:cNvPr id="41" name="Text Placeholder 8">
            <a:extLst>
              <a:ext uri="{FF2B5EF4-FFF2-40B4-BE49-F238E27FC236}">
                <a16:creationId xmlns:a16="http://schemas.microsoft.com/office/drawing/2014/main" id="{C25BBC82-71F6-BF4A-934C-676C26306631}"/>
              </a:ext>
            </a:extLst>
          </p:cNvPr>
          <p:cNvSpPr>
            <a:spLocks noGrp="1"/>
          </p:cNvSpPr>
          <p:nvPr>
            <p:ph type="body" sz="quarter" idx="87" hasCustomPrompt="1"/>
          </p:nvPr>
        </p:nvSpPr>
        <p:spPr>
          <a:xfrm>
            <a:off x="9822368" y="1676400"/>
            <a:ext cx="1701884" cy="4495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300" b="0" i="0">
                <a:solidFill>
                  <a:schemeClr val="accent6">
                    <a:lumMod val="75000"/>
                  </a:schemeClr>
                </a:solidFill>
                <a:latin typeface="Minion Pro" panose="02040503050306020203" pitchFamily="18" charset="0"/>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sp>
        <p:nvSpPr>
          <p:cNvPr id="42" name="Text Placeholder 8">
            <a:extLst>
              <a:ext uri="{FF2B5EF4-FFF2-40B4-BE49-F238E27FC236}">
                <a16:creationId xmlns:a16="http://schemas.microsoft.com/office/drawing/2014/main" id="{8FF6000C-3B9E-D941-AB04-A1162F32F07A}"/>
              </a:ext>
            </a:extLst>
          </p:cNvPr>
          <p:cNvSpPr>
            <a:spLocks noGrp="1"/>
          </p:cNvSpPr>
          <p:nvPr>
            <p:ph type="body" sz="quarter" idx="88" hasCustomPrompt="1"/>
          </p:nvPr>
        </p:nvSpPr>
        <p:spPr>
          <a:xfrm>
            <a:off x="8152268" y="4422506"/>
            <a:ext cx="1485900" cy="868538"/>
          </a:xfrm>
        </p:spPr>
        <p:txBody>
          <a:bodyPr numCol="1" spcCol="384048" anchor="ctr"/>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0"/>
              </a:spcBef>
              <a:buNone/>
              <a:defRPr sz="1000" b="0" i="0" spc="50" baseline="0">
                <a:solidFill>
                  <a:schemeClr val="accent2"/>
                </a:solidFill>
                <a:latin typeface="Futura Next DemiBold" panose="020B0502020204020303" pitchFamily="34" charset="77"/>
              </a:defRPr>
            </a:lvl2pPr>
            <a:lvl3pPr marL="0" indent="0">
              <a:lnSpc>
                <a:spcPct val="120000"/>
              </a:lnSpc>
              <a:spcBef>
                <a:spcPts val="0"/>
              </a:spcBef>
              <a:buNone/>
              <a:defRPr sz="1300" b="0" i="0">
                <a:solidFill>
                  <a:schemeClr val="accent6">
                    <a:lumMod val="75000"/>
                  </a:schemeClr>
                </a:solidFill>
                <a:latin typeface="Minion Pro" panose="02040503050306020203" pitchFamily="18" charset="0"/>
              </a:defRPr>
            </a:lvl3pPr>
            <a:lvl4pPr marL="137160" indent="-137160">
              <a:lnSpc>
                <a:spcPct val="140000"/>
              </a:lnSpc>
              <a:spcBef>
                <a:spcPts val="200"/>
              </a:spcBef>
              <a:buClrTx/>
              <a:defRPr sz="1000"/>
            </a:lvl4pPr>
            <a:lvl5pPr marL="274320" indent="-137160">
              <a:lnSpc>
                <a:spcPct val="140000"/>
              </a:lnSpc>
              <a:spcBef>
                <a:spcPts val="200"/>
              </a:spcBef>
              <a:defRPr sz="1000"/>
            </a:lvl5pPr>
            <a:lvl6pPr marL="274320" indent="-274320">
              <a:lnSpc>
                <a:spcPct val="140000"/>
              </a:lnSpc>
              <a:spcBef>
                <a:spcPts val="2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grpSp>
        <p:nvGrpSpPr>
          <p:cNvPr id="21" name="Group 20">
            <a:extLst>
              <a:ext uri="{FF2B5EF4-FFF2-40B4-BE49-F238E27FC236}">
                <a16:creationId xmlns:a16="http://schemas.microsoft.com/office/drawing/2014/main" id="{F0491ED9-3026-2341-AC40-57559DAC0BCD}"/>
              </a:ext>
            </a:extLst>
          </p:cNvPr>
          <p:cNvGrpSpPr/>
          <p:nvPr userDrawn="1"/>
        </p:nvGrpSpPr>
        <p:grpSpPr>
          <a:xfrm>
            <a:off x="685800" y="6257314"/>
            <a:ext cx="506815" cy="226800"/>
            <a:chOff x="685800" y="6257314"/>
            <a:chExt cx="506815" cy="226800"/>
          </a:xfrm>
        </p:grpSpPr>
        <p:cxnSp>
          <p:nvCxnSpPr>
            <p:cNvPr id="22" name="Straight Connector 21">
              <a:extLst>
                <a:ext uri="{FF2B5EF4-FFF2-40B4-BE49-F238E27FC236}">
                  <a16:creationId xmlns:a16="http://schemas.microsoft.com/office/drawing/2014/main" id="{81372CAF-75F0-8D43-BA8B-D392662C2B85}"/>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5860F6DD-B051-FB4F-9323-B9E40FD3708A}"/>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20" name="Picture 19">
            <a:extLst>
              <a:ext uri="{FF2B5EF4-FFF2-40B4-BE49-F238E27FC236}">
                <a16:creationId xmlns:a16="http://schemas.microsoft.com/office/drawing/2014/main" id="{6FF77A29-C62A-F240-B27A-A7212DC43116}"/>
              </a:ext>
            </a:extLst>
          </p:cNvPr>
          <p:cNvPicPr>
            <a:picLocks noChangeAspect="1"/>
          </p:cNvPicPr>
          <p:nvPr userDrawn="1"/>
        </p:nvPicPr>
        <p:blipFill>
          <a:blip r:embed="rId3"/>
          <a:stretch>
            <a:fillRect/>
          </a:stretch>
        </p:blipFill>
        <p:spPr>
          <a:xfrm>
            <a:off x="1280723" y="6179447"/>
            <a:ext cx="381981" cy="408631"/>
          </a:xfrm>
          <a:prstGeom prst="rect">
            <a:avLst/>
          </a:prstGeom>
        </p:spPr>
      </p:pic>
    </p:spTree>
    <p:extLst>
      <p:ext uri="{BB962C8B-B14F-4D97-AF65-F5344CB8AC3E}">
        <p14:creationId xmlns:p14="http://schemas.microsoft.com/office/powerpoint/2010/main" val="47430382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Work Samp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dirty="0"/>
              <a:t>Work Samples – Industry</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6" name="Picture Placeholder 14">
            <a:extLst>
              <a:ext uri="{FF2B5EF4-FFF2-40B4-BE49-F238E27FC236}">
                <a16:creationId xmlns:a16="http://schemas.microsoft.com/office/drawing/2014/main" id="{5E4F541A-4E28-5643-8EBA-C110E7D47CFB}"/>
              </a:ext>
            </a:extLst>
          </p:cNvPr>
          <p:cNvSpPr>
            <a:spLocks noGrp="1"/>
          </p:cNvSpPr>
          <p:nvPr>
            <p:ph type="pic" sz="quarter" idx="11" hasCustomPrompt="1"/>
          </p:nvPr>
        </p:nvSpPr>
        <p:spPr>
          <a:xfrm>
            <a:off x="685800" y="1676401"/>
            <a:ext cx="1485900" cy="960338"/>
          </a:xfrm>
          <a:prstGeom prst="rect">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Logo</a:t>
            </a:r>
          </a:p>
        </p:txBody>
      </p:sp>
      <p:sp>
        <p:nvSpPr>
          <p:cNvPr id="30" name="Picture Placeholder 14">
            <a:extLst>
              <a:ext uri="{FF2B5EF4-FFF2-40B4-BE49-F238E27FC236}">
                <a16:creationId xmlns:a16="http://schemas.microsoft.com/office/drawing/2014/main" id="{8FDC13AD-0916-5044-9DD2-6353F373A4A1}"/>
              </a:ext>
            </a:extLst>
          </p:cNvPr>
          <p:cNvSpPr>
            <a:spLocks noGrp="1"/>
          </p:cNvSpPr>
          <p:nvPr>
            <p:ph type="pic" sz="quarter" idx="75" hasCustomPrompt="1"/>
          </p:nvPr>
        </p:nvSpPr>
        <p:spPr>
          <a:xfrm>
            <a:off x="6296439" y="1676401"/>
            <a:ext cx="1485900" cy="960338"/>
          </a:xfrm>
          <a:prstGeom prst="rect">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Logo</a:t>
            </a:r>
          </a:p>
        </p:txBody>
      </p:sp>
      <p:sp>
        <p:nvSpPr>
          <p:cNvPr id="36" name="Text Placeholder 8">
            <a:extLst>
              <a:ext uri="{FF2B5EF4-FFF2-40B4-BE49-F238E27FC236}">
                <a16:creationId xmlns:a16="http://schemas.microsoft.com/office/drawing/2014/main" id="{308DA4BA-EA84-0D43-87C8-5101D90FF319}"/>
              </a:ext>
            </a:extLst>
          </p:cNvPr>
          <p:cNvSpPr>
            <a:spLocks noGrp="1"/>
          </p:cNvSpPr>
          <p:nvPr>
            <p:ph type="body" sz="quarter" idx="16" hasCustomPrompt="1"/>
          </p:nvPr>
        </p:nvSpPr>
        <p:spPr>
          <a:xfrm>
            <a:off x="2355900" y="1676400"/>
            <a:ext cx="3549600" cy="4495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300" b="0" i="0">
                <a:solidFill>
                  <a:schemeClr val="accent6">
                    <a:lumMod val="75000"/>
                  </a:schemeClr>
                </a:solidFill>
                <a:latin typeface="Minion Pro" panose="02040503050306020203" pitchFamily="18" charset="0"/>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sp>
        <p:nvSpPr>
          <p:cNvPr id="39" name="Text Placeholder 8">
            <a:extLst>
              <a:ext uri="{FF2B5EF4-FFF2-40B4-BE49-F238E27FC236}">
                <a16:creationId xmlns:a16="http://schemas.microsoft.com/office/drawing/2014/main" id="{32160342-6464-424C-AE3B-D14363CC32CA}"/>
              </a:ext>
            </a:extLst>
          </p:cNvPr>
          <p:cNvSpPr>
            <a:spLocks noGrp="1"/>
          </p:cNvSpPr>
          <p:nvPr>
            <p:ph type="body" sz="quarter" idx="85" hasCustomPrompt="1"/>
          </p:nvPr>
        </p:nvSpPr>
        <p:spPr>
          <a:xfrm>
            <a:off x="7966539" y="1676400"/>
            <a:ext cx="3549600" cy="4495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300" b="0" i="0">
                <a:solidFill>
                  <a:schemeClr val="accent6">
                    <a:lumMod val="75000"/>
                  </a:schemeClr>
                </a:solidFill>
                <a:latin typeface="Minion Pro" panose="02040503050306020203" pitchFamily="18" charset="0"/>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p:txBody>
      </p:sp>
      <p:grpSp>
        <p:nvGrpSpPr>
          <p:cNvPr id="12" name="Group 11">
            <a:extLst>
              <a:ext uri="{FF2B5EF4-FFF2-40B4-BE49-F238E27FC236}">
                <a16:creationId xmlns:a16="http://schemas.microsoft.com/office/drawing/2014/main" id="{0DCD8DCD-4B7E-0B40-B78B-48AFBE57BFB5}"/>
              </a:ext>
            </a:extLst>
          </p:cNvPr>
          <p:cNvGrpSpPr/>
          <p:nvPr userDrawn="1"/>
        </p:nvGrpSpPr>
        <p:grpSpPr>
          <a:xfrm>
            <a:off x="685800" y="6257314"/>
            <a:ext cx="506815" cy="226800"/>
            <a:chOff x="685800" y="6257314"/>
            <a:chExt cx="506815" cy="226800"/>
          </a:xfrm>
        </p:grpSpPr>
        <p:cxnSp>
          <p:nvCxnSpPr>
            <p:cNvPr id="13" name="Straight Connector 12">
              <a:extLst>
                <a:ext uri="{FF2B5EF4-FFF2-40B4-BE49-F238E27FC236}">
                  <a16:creationId xmlns:a16="http://schemas.microsoft.com/office/drawing/2014/main" id="{3C68A326-1620-8642-8BDC-882CA05D4F2C}"/>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75A8C54A-DC17-1D48-949D-C1AD27316531}"/>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6" name="Picture 15">
            <a:extLst>
              <a:ext uri="{FF2B5EF4-FFF2-40B4-BE49-F238E27FC236}">
                <a16:creationId xmlns:a16="http://schemas.microsoft.com/office/drawing/2014/main" id="{1BD83960-E6EE-F64A-87AE-1E4A445FF659}"/>
              </a:ext>
            </a:extLst>
          </p:cNvPr>
          <p:cNvPicPr>
            <a:picLocks noChangeAspect="1"/>
          </p:cNvPicPr>
          <p:nvPr userDrawn="1"/>
        </p:nvPicPr>
        <p:blipFill>
          <a:blip r:embed="rId3"/>
          <a:stretch>
            <a:fillRect/>
          </a:stretch>
        </p:blipFill>
        <p:spPr>
          <a:xfrm>
            <a:off x="1280723" y="6179447"/>
            <a:ext cx="381981" cy="408631"/>
          </a:xfrm>
          <a:prstGeom prst="rect">
            <a:avLst/>
          </a:prstGeom>
        </p:spPr>
      </p:pic>
    </p:spTree>
    <p:extLst>
      <p:ext uri="{BB962C8B-B14F-4D97-AF65-F5344CB8AC3E}">
        <p14:creationId xmlns:p14="http://schemas.microsoft.com/office/powerpoint/2010/main" val="70757072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ase Study - Intro 01">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7" name="Subtitle 2">
            <a:extLst>
              <a:ext uri="{FF2B5EF4-FFF2-40B4-BE49-F238E27FC236}">
                <a16:creationId xmlns:a16="http://schemas.microsoft.com/office/drawing/2014/main" id="{38C71227-0CD2-0F48-AD02-C8C09BABE6F5}"/>
              </a:ext>
            </a:extLst>
          </p:cNvPr>
          <p:cNvSpPr>
            <a:spLocks noGrp="1"/>
          </p:cNvSpPr>
          <p:nvPr>
            <p:ph type="subTitle" idx="11" hasCustomPrompt="1"/>
          </p:nvPr>
        </p:nvSpPr>
        <p:spPr>
          <a:xfrm>
            <a:off x="685800" y="533400"/>
            <a:ext cx="4913376" cy="254813"/>
          </a:xfrm>
        </p:spPr>
        <p:txBody>
          <a:bodyPr anchor="t" anchorCtr="0">
            <a:noAutofit/>
          </a:bodyPr>
          <a:lstStyle>
            <a:lvl1pPr marL="0" indent="0" algn="l">
              <a:spcAft>
                <a:spcPts val="0"/>
              </a:spcAft>
              <a:buNone/>
              <a:defRPr sz="1000" b="0" i="0" kern="0" cap="none" spc="50" baseline="0">
                <a:solidFill>
                  <a:schemeClr val="accent2"/>
                </a:solidFill>
                <a:latin typeface="Futura Next DemiBold" panose="020B0602020204020303" pitchFamily="34" charset="77"/>
              </a:defRPr>
            </a:lvl1pPr>
            <a:lvl2pPr marL="457200" indent="0" algn="ctr">
              <a:buNone/>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450850" algn="l" defTabSz="914400" rtl="0" eaLnBrk="1" latinLnBrk="0" hangingPunct="1">
              <a:lnSpc>
                <a:spcPct val="130000"/>
              </a:lnSpc>
              <a:spcBef>
                <a:spcPts val="1600"/>
              </a:spcBef>
              <a:buFont typeface="Arial" panose="020B0604020202020204" pitchFamily="34" charset="0"/>
              <a:buNone/>
              <a:tabLst/>
            </a:pPr>
            <a:r>
              <a:rPr lang="en-US" dirty="0"/>
              <a:t>Case study</a:t>
            </a:r>
          </a:p>
        </p:txBody>
      </p:sp>
      <p:sp>
        <p:nvSpPr>
          <p:cNvPr id="8" name="Picture Placeholder 14">
            <a:extLst>
              <a:ext uri="{FF2B5EF4-FFF2-40B4-BE49-F238E27FC236}">
                <a16:creationId xmlns:a16="http://schemas.microsoft.com/office/drawing/2014/main" id="{EEC9A535-6D69-304E-B2EF-FAF4BC200BFF}"/>
              </a:ext>
            </a:extLst>
          </p:cNvPr>
          <p:cNvSpPr>
            <a:spLocks noGrp="1"/>
          </p:cNvSpPr>
          <p:nvPr>
            <p:ph type="pic" sz="quarter" idx="13" hasCustomPrompt="1"/>
          </p:nvPr>
        </p:nvSpPr>
        <p:spPr>
          <a:xfrm>
            <a:off x="6284976" y="0"/>
            <a:ext cx="5907024" cy="6858000"/>
          </a:xfrm>
          <a:prstGeom prst="rect">
            <a:avLst/>
          </a:prstGeom>
          <a:solidFill>
            <a:schemeClr val="tx2">
              <a:alpha val="5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12" name="Title 1">
            <a:extLst>
              <a:ext uri="{FF2B5EF4-FFF2-40B4-BE49-F238E27FC236}">
                <a16:creationId xmlns:a16="http://schemas.microsoft.com/office/drawing/2014/main" id="{3817B36D-5523-954C-80A1-2C3B2A14100B}"/>
              </a:ext>
            </a:extLst>
          </p:cNvPr>
          <p:cNvSpPr>
            <a:spLocks noGrp="1"/>
          </p:cNvSpPr>
          <p:nvPr>
            <p:ph type="title" hasCustomPrompt="1"/>
          </p:nvPr>
        </p:nvSpPr>
        <p:spPr>
          <a:xfrm>
            <a:off x="685800" y="2759202"/>
            <a:ext cx="4913376" cy="749808"/>
          </a:xfrm>
        </p:spPr>
        <p:txBody>
          <a:bodyPr anchor="b" anchorCtr="0"/>
          <a:lstStyle>
            <a:lvl1pPr>
              <a:defRPr sz="2400" b="0" i="0">
                <a:latin typeface="Futura Next Medium" panose="020B0602020204020303" pitchFamily="34" charset="77"/>
              </a:defRPr>
            </a:lvl1pPr>
          </a:lstStyle>
          <a:p>
            <a:r>
              <a:rPr lang="en-US" dirty="0"/>
              <a:t>Client’s Name</a:t>
            </a:r>
          </a:p>
        </p:txBody>
      </p:sp>
      <p:sp>
        <p:nvSpPr>
          <p:cNvPr id="14" name="Text Placeholder 8">
            <a:extLst>
              <a:ext uri="{FF2B5EF4-FFF2-40B4-BE49-F238E27FC236}">
                <a16:creationId xmlns:a16="http://schemas.microsoft.com/office/drawing/2014/main" id="{1744779F-5A87-2D44-A096-35020D39C2B4}"/>
              </a:ext>
            </a:extLst>
          </p:cNvPr>
          <p:cNvSpPr>
            <a:spLocks noGrp="1"/>
          </p:cNvSpPr>
          <p:nvPr>
            <p:ph type="body" sz="quarter" idx="17" hasCustomPrompt="1"/>
          </p:nvPr>
        </p:nvSpPr>
        <p:spPr>
          <a:xfrm>
            <a:off x="685800" y="3809117"/>
            <a:ext cx="4913376" cy="2363083"/>
          </a:xfrm>
        </p:spPr>
        <p:txBody>
          <a:bodyPr numCol="1" spcCol="384048"/>
          <a:lstStyle>
            <a:lvl1pPr marL="0" marR="0" indent="0" algn="l" defTabSz="914400" rtl="0" eaLnBrk="1" fontAlgn="auto" latinLnBrk="0" hangingPunct="1">
              <a:lnSpc>
                <a:spcPct val="140000"/>
              </a:lnSpc>
              <a:spcBef>
                <a:spcPts val="800"/>
              </a:spcBef>
              <a:spcAft>
                <a:spcPts val="0"/>
              </a:spcAft>
              <a:buClrTx/>
              <a:buSzTx/>
              <a:buFontTx/>
              <a:buNone/>
              <a:tabLst/>
              <a:defRPr lang="en-US" sz="1300" b="0" i="0" kern="1200" dirty="0">
                <a:solidFill>
                  <a:schemeClr val="accent6">
                    <a:lumMod val="75000"/>
                  </a:schemeClr>
                </a:solidFill>
                <a:latin typeface="Minion Pro" panose="02040503050306020203" pitchFamily="18" charset="0"/>
                <a:ea typeface="+mn-ea"/>
                <a:cs typeface="+mn-cs"/>
              </a:defRPr>
            </a:lvl1pPr>
            <a:lvl2pPr marL="6350" indent="0">
              <a:lnSpc>
                <a:spcPct val="140000"/>
              </a:lnSpc>
              <a:spcBef>
                <a:spcPts val="800"/>
              </a:spcBef>
              <a:buNone/>
              <a:defRPr sz="1000" b="0" i="0" spc="50" baseline="0">
                <a:solidFill>
                  <a:schemeClr val="accent1"/>
                </a:solidFill>
                <a:latin typeface="Futura Next DemiBold" panose="020B0502020204020303" pitchFamily="34" charset="77"/>
              </a:defRPr>
            </a:lvl2pPr>
            <a:lvl3pPr marL="0" indent="0">
              <a:lnSpc>
                <a:spcPct val="120000"/>
              </a:lnSpc>
              <a:spcBef>
                <a:spcPts val="400"/>
              </a:spcBef>
              <a:buNone/>
              <a:defRPr sz="1300" b="0" i="0">
                <a:solidFill>
                  <a:schemeClr val="accent6">
                    <a:lumMod val="75000"/>
                  </a:schemeClr>
                </a:solidFill>
                <a:latin typeface="Minion Pro" panose="02040503050306020203" pitchFamily="18" charset="0"/>
              </a:defRPr>
            </a:lvl3pPr>
            <a:lvl4pPr marL="137160" indent="-137160">
              <a:lnSpc>
                <a:spcPct val="140000"/>
              </a:lnSpc>
              <a:spcBef>
                <a:spcPts val="200"/>
              </a:spcBef>
              <a:buClrTx/>
              <a:defRPr sz="1000"/>
            </a:lvl4pPr>
            <a:lvl5pPr marL="274320" indent="-137160">
              <a:lnSpc>
                <a:spcPct val="140000"/>
              </a:lnSpc>
              <a:spcBef>
                <a:spcPts val="200"/>
              </a:spcBef>
              <a:defRPr sz="1000"/>
            </a:lvl5pPr>
            <a:lvl6pPr marL="274320" indent="-274320">
              <a:lnSpc>
                <a:spcPct val="140000"/>
              </a:lnSpc>
              <a:spcBef>
                <a:spcPts val="200"/>
              </a:spcBef>
              <a:buFont typeface="+mj-lt"/>
              <a:buAutoNum type="arabicPeriod"/>
              <a:defRPr sz="1000"/>
            </a:lvl6pPr>
            <a:lvl7pPr marL="274320" indent="-274320">
              <a:lnSpc>
                <a:spcPct val="140000"/>
              </a:lnSpc>
              <a:spcBef>
                <a:spcPts val="200"/>
              </a:spcBef>
              <a:buFont typeface="+mj-lt"/>
              <a:buAutoNum type="arabicPeriod"/>
              <a:defRPr sz="1000"/>
            </a:lvl7pPr>
          </a:lstStyle>
          <a:p>
            <a:pPr marL="0" marR="0" lvl="0" indent="0" algn="l" defTabSz="914400" rtl="0" eaLnBrk="1" fontAlgn="auto" latinLnBrk="0" hangingPunct="1">
              <a:lnSpc>
                <a:spcPct val="130000"/>
              </a:lnSpc>
              <a:spcBef>
                <a:spcPts val="800"/>
              </a:spcBef>
              <a:spcAft>
                <a:spcPts val="0"/>
              </a:spcAft>
              <a:buClrTx/>
              <a:buSzTx/>
              <a:buFontTx/>
              <a:buNone/>
              <a:tabLst/>
            </a:pPr>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p:txBody>
      </p:sp>
      <p:grpSp>
        <p:nvGrpSpPr>
          <p:cNvPr id="15" name="Group 14">
            <a:extLst>
              <a:ext uri="{FF2B5EF4-FFF2-40B4-BE49-F238E27FC236}">
                <a16:creationId xmlns:a16="http://schemas.microsoft.com/office/drawing/2014/main" id="{D7FC43AF-6360-7841-B901-58D796514682}"/>
              </a:ext>
            </a:extLst>
          </p:cNvPr>
          <p:cNvGrpSpPr/>
          <p:nvPr userDrawn="1"/>
        </p:nvGrpSpPr>
        <p:grpSpPr>
          <a:xfrm>
            <a:off x="685800" y="6257314"/>
            <a:ext cx="506815" cy="226800"/>
            <a:chOff x="685800" y="6257314"/>
            <a:chExt cx="506815" cy="226800"/>
          </a:xfrm>
        </p:grpSpPr>
        <p:cxnSp>
          <p:nvCxnSpPr>
            <p:cNvPr id="16" name="Straight Connector 15">
              <a:extLst>
                <a:ext uri="{FF2B5EF4-FFF2-40B4-BE49-F238E27FC236}">
                  <a16:creationId xmlns:a16="http://schemas.microsoft.com/office/drawing/2014/main" id="{231245B8-4D74-1D4B-93C5-C482C14D263A}"/>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38D0913-0491-4244-A9B7-981828198139}"/>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1" name="Picture 10">
            <a:extLst>
              <a:ext uri="{FF2B5EF4-FFF2-40B4-BE49-F238E27FC236}">
                <a16:creationId xmlns:a16="http://schemas.microsoft.com/office/drawing/2014/main" id="{87876054-373F-5E43-A9FC-87DFDDD1B5F9}"/>
              </a:ext>
            </a:extLst>
          </p:cNvPr>
          <p:cNvPicPr>
            <a:picLocks noChangeAspect="1"/>
          </p:cNvPicPr>
          <p:nvPr userDrawn="1"/>
        </p:nvPicPr>
        <p:blipFill>
          <a:blip r:embed="rId3"/>
          <a:stretch>
            <a:fillRect/>
          </a:stretch>
        </p:blipFill>
        <p:spPr>
          <a:xfrm>
            <a:off x="1280723" y="6179447"/>
            <a:ext cx="381981" cy="408631"/>
          </a:xfrm>
          <a:prstGeom prst="rect">
            <a:avLst/>
          </a:prstGeom>
        </p:spPr>
      </p:pic>
    </p:spTree>
    <p:extLst>
      <p:ext uri="{BB962C8B-B14F-4D97-AF65-F5344CB8AC3E}">
        <p14:creationId xmlns:p14="http://schemas.microsoft.com/office/powerpoint/2010/main" val="2992947936"/>
      </p:ext>
    </p:extLst>
  </p:cSld>
  <p:clrMapOvr>
    <a:masterClrMapping/>
  </p:clrMapOvr>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ase Study - Intro 0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7" name="Subtitle 2">
            <a:extLst>
              <a:ext uri="{FF2B5EF4-FFF2-40B4-BE49-F238E27FC236}">
                <a16:creationId xmlns:a16="http://schemas.microsoft.com/office/drawing/2014/main" id="{38C71227-0CD2-0F48-AD02-C8C09BABE6F5}"/>
              </a:ext>
            </a:extLst>
          </p:cNvPr>
          <p:cNvSpPr>
            <a:spLocks noGrp="1"/>
          </p:cNvSpPr>
          <p:nvPr>
            <p:ph type="subTitle" idx="11" hasCustomPrompt="1"/>
          </p:nvPr>
        </p:nvSpPr>
        <p:spPr>
          <a:xfrm>
            <a:off x="685800" y="533400"/>
            <a:ext cx="4913376" cy="254813"/>
          </a:xfrm>
        </p:spPr>
        <p:txBody>
          <a:bodyPr anchor="t" anchorCtr="0">
            <a:noAutofit/>
          </a:bodyPr>
          <a:lstStyle>
            <a:lvl1pPr marL="0" indent="0" algn="l">
              <a:spcAft>
                <a:spcPts val="0"/>
              </a:spcAft>
              <a:buNone/>
              <a:defRPr sz="1000" b="0" i="0" kern="0" cap="none" spc="50" baseline="0">
                <a:solidFill>
                  <a:schemeClr val="accent2"/>
                </a:solidFill>
                <a:latin typeface="Futura Next DemiBold" panose="020B0602020204020303" pitchFamily="34" charset="77"/>
              </a:defRPr>
            </a:lvl1pPr>
            <a:lvl2pPr marL="457200" indent="0" algn="ctr">
              <a:buNone/>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450850" algn="l" defTabSz="914400" rtl="0" eaLnBrk="1" latinLnBrk="0" hangingPunct="1">
              <a:lnSpc>
                <a:spcPct val="130000"/>
              </a:lnSpc>
              <a:spcBef>
                <a:spcPts val="1600"/>
              </a:spcBef>
              <a:buFont typeface="Arial" panose="020B0604020202020204" pitchFamily="34" charset="0"/>
              <a:buNone/>
              <a:tabLst/>
            </a:pPr>
            <a:r>
              <a:rPr lang="en-US" dirty="0"/>
              <a:t>Case study</a:t>
            </a:r>
          </a:p>
        </p:txBody>
      </p:sp>
      <p:sp>
        <p:nvSpPr>
          <p:cNvPr id="8" name="Picture Placeholder 14">
            <a:extLst>
              <a:ext uri="{FF2B5EF4-FFF2-40B4-BE49-F238E27FC236}">
                <a16:creationId xmlns:a16="http://schemas.microsoft.com/office/drawing/2014/main" id="{EEC9A535-6D69-304E-B2EF-FAF4BC200BFF}"/>
              </a:ext>
            </a:extLst>
          </p:cNvPr>
          <p:cNvSpPr>
            <a:spLocks noGrp="1"/>
          </p:cNvSpPr>
          <p:nvPr>
            <p:ph type="pic" sz="quarter" idx="13" hasCustomPrompt="1"/>
          </p:nvPr>
        </p:nvSpPr>
        <p:spPr>
          <a:xfrm>
            <a:off x="6284976" y="0"/>
            <a:ext cx="5907024" cy="6858000"/>
          </a:xfrm>
          <a:prstGeom prst="rect">
            <a:avLst/>
          </a:prstGeom>
          <a:solidFill>
            <a:schemeClr val="tx2">
              <a:alpha val="5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13" name="Picture Placeholder 14">
            <a:extLst>
              <a:ext uri="{FF2B5EF4-FFF2-40B4-BE49-F238E27FC236}">
                <a16:creationId xmlns:a16="http://schemas.microsoft.com/office/drawing/2014/main" id="{15A11BC8-D361-A94F-9490-272323F2E5A6}"/>
              </a:ext>
            </a:extLst>
          </p:cNvPr>
          <p:cNvSpPr>
            <a:spLocks noGrp="1"/>
          </p:cNvSpPr>
          <p:nvPr>
            <p:ph type="pic" sz="quarter" idx="14" hasCustomPrompt="1"/>
          </p:nvPr>
        </p:nvSpPr>
        <p:spPr>
          <a:xfrm>
            <a:off x="685800" y="2149961"/>
            <a:ext cx="2781300" cy="1279039"/>
          </a:xfrm>
          <a:prstGeom prst="rect">
            <a:avLst/>
          </a:prstGeom>
          <a:no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Client’s Logo</a:t>
            </a:r>
          </a:p>
        </p:txBody>
      </p:sp>
      <p:sp>
        <p:nvSpPr>
          <p:cNvPr id="14" name="Text Placeholder 8">
            <a:extLst>
              <a:ext uri="{FF2B5EF4-FFF2-40B4-BE49-F238E27FC236}">
                <a16:creationId xmlns:a16="http://schemas.microsoft.com/office/drawing/2014/main" id="{A98A3640-C04D-B54C-8BCF-724CCFA61639}"/>
              </a:ext>
            </a:extLst>
          </p:cNvPr>
          <p:cNvSpPr>
            <a:spLocks noGrp="1"/>
          </p:cNvSpPr>
          <p:nvPr>
            <p:ph type="body" sz="quarter" idx="17" hasCustomPrompt="1"/>
          </p:nvPr>
        </p:nvSpPr>
        <p:spPr>
          <a:xfrm>
            <a:off x="685800" y="3809117"/>
            <a:ext cx="4913376" cy="2363083"/>
          </a:xfrm>
        </p:spPr>
        <p:txBody>
          <a:bodyPr numCol="1" spcCol="384048"/>
          <a:lstStyle>
            <a:lvl1pPr marL="0" marR="0" indent="0" algn="l" defTabSz="914400" rtl="0" eaLnBrk="1" fontAlgn="auto" latinLnBrk="0" hangingPunct="1">
              <a:lnSpc>
                <a:spcPct val="140000"/>
              </a:lnSpc>
              <a:spcBef>
                <a:spcPts val="800"/>
              </a:spcBef>
              <a:spcAft>
                <a:spcPts val="0"/>
              </a:spcAft>
              <a:buClrTx/>
              <a:buSzTx/>
              <a:buFontTx/>
              <a:buNone/>
              <a:tabLst/>
              <a:defRPr lang="en-US" sz="1300" b="0" i="0" kern="1200" dirty="0">
                <a:solidFill>
                  <a:schemeClr val="accent6">
                    <a:lumMod val="75000"/>
                  </a:schemeClr>
                </a:solidFill>
                <a:latin typeface="Minion Pro" panose="02040503050306020203" pitchFamily="18" charset="0"/>
                <a:ea typeface="+mn-ea"/>
                <a:cs typeface="+mn-cs"/>
              </a:defRPr>
            </a:lvl1pPr>
            <a:lvl2pPr marL="6350" indent="0">
              <a:lnSpc>
                <a:spcPct val="140000"/>
              </a:lnSpc>
              <a:spcBef>
                <a:spcPts val="800"/>
              </a:spcBef>
              <a:buNone/>
              <a:defRPr sz="1000" b="0" i="0" spc="50" baseline="0">
                <a:solidFill>
                  <a:schemeClr val="accent1"/>
                </a:solidFill>
                <a:latin typeface="Futura Next DemiBold" panose="020B0502020204020303" pitchFamily="34" charset="77"/>
              </a:defRPr>
            </a:lvl2pPr>
            <a:lvl3pPr marL="0" indent="0">
              <a:lnSpc>
                <a:spcPct val="120000"/>
              </a:lnSpc>
              <a:spcBef>
                <a:spcPts val="400"/>
              </a:spcBef>
              <a:buNone/>
              <a:defRPr sz="1300" b="0" i="0">
                <a:solidFill>
                  <a:schemeClr val="accent6">
                    <a:lumMod val="75000"/>
                  </a:schemeClr>
                </a:solidFill>
                <a:latin typeface="Minion Pro" panose="02040503050306020203" pitchFamily="18" charset="0"/>
              </a:defRPr>
            </a:lvl3pPr>
            <a:lvl4pPr marL="137160" indent="-137160">
              <a:lnSpc>
                <a:spcPct val="140000"/>
              </a:lnSpc>
              <a:spcBef>
                <a:spcPts val="200"/>
              </a:spcBef>
              <a:buClrTx/>
              <a:defRPr sz="1000"/>
            </a:lvl4pPr>
            <a:lvl5pPr marL="274320" indent="-137160">
              <a:lnSpc>
                <a:spcPct val="140000"/>
              </a:lnSpc>
              <a:spcBef>
                <a:spcPts val="200"/>
              </a:spcBef>
              <a:defRPr sz="1000"/>
            </a:lvl5pPr>
            <a:lvl6pPr marL="274320" indent="-274320">
              <a:lnSpc>
                <a:spcPct val="140000"/>
              </a:lnSpc>
              <a:spcBef>
                <a:spcPts val="200"/>
              </a:spcBef>
              <a:buFont typeface="+mj-lt"/>
              <a:buAutoNum type="arabicPeriod"/>
              <a:defRPr sz="1000"/>
            </a:lvl6pPr>
            <a:lvl7pPr marL="274320" indent="-274320">
              <a:lnSpc>
                <a:spcPct val="140000"/>
              </a:lnSpc>
              <a:spcBef>
                <a:spcPts val="200"/>
              </a:spcBef>
              <a:buFont typeface="+mj-lt"/>
              <a:buAutoNum type="arabicPeriod"/>
              <a:defRPr sz="1000"/>
            </a:lvl7pPr>
          </a:lstStyle>
          <a:p>
            <a:pPr marL="0" marR="0" lvl="0" indent="0" algn="l" defTabSz="914400" rtl="0" eaLnBrk="1" fontAlgn="auto" latinLnBrk="0" hangingPunct="1">
              <a:lnSpc>
                <a:spcPct val="130000"/>
              </a:lnSpc>
              <a:spcBef>
                <a:spcPts val="800"/>
              </a:spcBef>
              <a:spcAft>
                <a:spcPts val="0"/>
              </a:spcAft>
              <a:buClrTx/>
              <a:buSzTx/>
              <a:buFontTx/>
              <a:buNone/>
              <a:tabLst/>
            </a:pPr>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p:txBody>
      </p:sp>
      <p:grpSp>
        <p:nvGrpSpPr>
          <p:cNvPr id="15" name="Group 14">
            <a:extLst>
              <a:ext uri="{FF2B5EF4-FFF2-40B4-BE49-F238E27FC236}">
                <a16:creationId xmlns:a16="http://schemas.microsoft.com/office/drawing/2014/main" id="{498F3C30-332E-7E49-89B1-13A5DB66C1CB}"/>
              </a:ext>
            </a:extLst>
          </p:cNvPr>
          <p:cNvGrpSpPr/>
          <p:nvPr userDrawn="1"/>
        </p:nvGrpSpPr>
        <p:grpSpPr>
          <a:xfrm>
            <a:off x="685800" y="6257314"/>
            <a:ext cx="506815" cy="226800"/>
            <a:chOff x="685800" y="6257314"/>
            <a:chExt cx="506815" cy="226800"/>
          </a:xfrm>
        </p:grpSpPr>
        <p:cxnSp>
          <p:nvCxnSpPr>
            <p:cNvPr id="16" name="Straight Connector 15">
              <a:extLst>
                <a:ext uri="{FF2B5EF4-FFF2-40B4-BE49-F238E27FC236}">
                  <a16:creationId xmlns:a16="http://schemas.microsoft.com/office/drawing/2014/main" id="{2383617E-2C75-C94A-8B09-086FE1E17500}"/>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075DA1B-0549-AC4E-BE42-9E959161474E}"/>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1" name="Picture 10">
            <a:extLst>
              <a:ext uri="{FF2B5EF4-FFF2-40B4-BE49-F238E27FC236}">
                <a16:creationId xmlns:a16="http://schemas.microsoft.com/office/drawing/2014/main" id="{61F67F22-25E9-394A-A9E5-772127C5B421}"/>
              </a:ext>
            </a:extLst>
          </p:cNvPr>
          <p:cNvPicPr>
            <a:picLocks noChangeAspect="1"/>
          </p:cNvPicPr>
          <p:nvPr userDrawn="1"/>
        </p:nvPicPr>
        <p:blipFill>
          <a:blip r:embed="rId3"/>
          <a:stretch>
            <a:fillRect/>
          </a:stretch>
        </p:blipFill>
        <p:spPr>
          <a:xfrm>
            <a:off x="1280723" y="6179447"/>
            <a:ext cx="381981" cy="408631"/>
          </a:xfrm>
          <a:prstGeom prst="rect">
            <a:avLst/>
          </a:prstGeom>
        </p:spPr>
      </p:pic>
    </p:spTree>
    <p:extLst>
      <p:ext uri="{BB962C8B-B14F-4D97-AF65-F5344CB8AC3E}">
        <p14:creationId xmlns:p14="http://schemas.microsoft.com/office/powerpoint/2010/main" val="410731672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 Image">
    <p:spTree>
      <p:nvGrpSpPr>
        <p:cNvPr id="1" name=""/>
        <p:cNvGrpSpPr/>
        <p:nvPr/>
      </p:nvGrpSpPr>
      <p:grpSpPr>
        <a:xfrm>
          <a:off x="0" y="0"/>
          <a:ext cx="0" cy="0"/>
          <a:chOff x="0" y="0"/>
          <a:chExt cx="0" cy="0"/>
        </a:xfrm>
      </p:grpSpPr>
      <p:sp>
        <p:nvSpPr>
          <p:cNvPr id="5" name="Picture Placeholder 23">
            <a:extLst>
              <a:ext uri="{FF2B5EF4-FFF2-40B4-BE49-F238E27FC236}">
                <a16:creationId xmlns:a16="http://schemas.microsoft.com/office/drawing/2014/main" id="{9AF324A3-A62A-6C4A-AD2B-3849FA3C2F7D}"/>
              </a:ext>
            </a:extLst>
          </p:cNvPr>
          <p:cNvSpPr>
            <a:spLocks noGrp="1"/>
          </p:cNvSpPr>
          <p:nvPr>
            <p:ph type="pic" sz="quarter" idx="14" hasCustomPrompt="1"/>
          </p:nvPr>
        </p:nvSpPr>
        <p:spPr>
          <a:xfrm>
            <a:off x="5864352" y="0"/>
            <a:ext cx="6324600" cy="6858000"/>
          </a:xfrm>
          <a:custGeom>
            <a:avLst/>
            <a:gdLst>
              <a:gd name="connsiteX0" fmla="*/ 516790 w 6324600"/>
              <a:gd name="connsiteY0" fmla="*/ 0 h 6858000"/>
              <a:gd name="connsiteX1" fmla="*/ 6324600 w 6324600"/>
              <a:gd name="connsiteY1" fmla="*/ 0 h 6858000"/>
              <a:gd name="connsiteX2" fmla="*/ 6324600 w 6324600"/>
              <a:gd name="connsiteY2" fmla="*/ 6858000 h 6858000"/>
              <a:gd name="connsiteX3" fmla="*/ 516790 w 6324600"/>
              <a:gd name="connsiteY3" fmla="*/ 6858000 h 6858000"/>
              <a:gd name="connsiteX4" fmla="*/ 364310 w 6324600"/>
              <a:gd name="connsiteY4" fmla="*/ 6321024 h 6858000"/>
              <a:gd name="connsiteX5" fmla="*/ 0 w 6324600"/>
              <a:gd name="connsiteY5" fmla="*/ 3429000 h 6858000"/>
              <a:gd name="connsiteX6" fmla="*/ 364311 w 6324600"/>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4600" h="6858000">
                <a:moveTo>
                  <a:pt x="516790" y="0"/>
                </a:moveTo>
                <a:lnTo>
                  <a:pt x="6324600" y="0"/>
                </a:lnTo>
                <a:lnTo>
                  <a:pt x="6324600"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 Next Medium" panose="020B0602020204020303" pitchFamily="34" charset="77"/>
                <a:cs typeface="Arial" panose="020B0604020202020204" pitchFamily="34" charset="0"/>
              </a:defRPr>
            </a:lvl1pPr>
          </a:lstStyle>
          <a:p>
            <a:r>
              <a:rPr lang="en-US"/>
              <a:t>Drag and drop image or click icon to add</a:t>
            </a:r>
          </a:p>
        </p:txBody>
      </p:sp>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4690872" cy="219456"/>
          </a:xfrm>
        </p:spPr>
        <p:txBody>
          <a:bodyPr anchor="t" anchorCtr="0">
            <a:noAutofit/>
          </a:bodyPr>
          <a:lstStyle>
            <a:lvl1pPr algn="l">
              <a:lnSpc>
                <a:spcPct val="100000"/>
              </a:lnSpc>
              <a:defRPr sz="1400" spc="50" baseline="0">
                <a:solidFill>
                  <a:schemeClr val="accent2"/>
                </a:solidFill>
              </a:defRPr>
            </a:lvl1pPr>
          </a:lstStyle>
          <a:p>
            <a:r>
              <a:rPr lang="en-US"/>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4690872" cy="4572000"/>
          </a:xfrm>
        </p:spPr>
        <p:txBody>
          <a:bodyPr anchor="ctr" anchorCtr="0"/>
          <a:lstStyle>
            <a:lvl1pPr marL="411480" indent="-411480">
              <a:buAutoNum type="arabicPeriod"/>
              <a:defRPr/>
            </a:lvl1pPr>
            <a:lvl2pPr marL="822960" indent="-411480">
              <a:defRPr/>
            </a:lvl2pPr>
            <a:lvl3pPr marL="1234440" indent="-411480">
              <a:buAutoNum type="arabicPeriod"/>
              <a:defRPr/>
            </a:lvl3pPr>
            <a:lvl4pPr marL="1645920" indent="-411480">
              <a:buAutoNum type="arabicPeriod"/>
              <a:defRPr/>
            </a:lvl4pPr>
            <a:lvl5pPr marL="2057400" indent="-41148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A0B853EA-BBAA-514C-9A67-E8BE2826FDD1}"/>
              </a:ext>
            </a:extLst>
          </p:cNvPr>
          <p:cNvSpPr>
            <a:spLocks noGrp="1"/>
          </p:cNvSpPr>
          <p:nvPr>
            <p:ph type="sldNum" sz="quarter" idx="15"/>
          </p:nvPr>
        </p:nvSpPr>
        <p:spPr/>
        <p:txBody>
          <a:bodyPr/>
          <a:lstStyle>
            <a:lvl1pPr>
              <a:defRPr>
                <a:solidFill>
                  <a:schemeClr val="bg1"/>
                </a:solidFill>
              </a:defRPr>
            </a:lvl1pPr>
          </a:lstStyle>
          <a:p>
            <a:fld id="{58B792A5-9BAE-6942-BFE1-9FCDB51EA51E}" type="slidenum">
              <a:rPr lang="en-US" smtClean="0"/>
              <a:pPr/>
              <a:t>‹#›</a:t>
            </a:fld>
            <a:endParaRPr lang="en-US"/>
          </a:p>
        </p:txBody>
      </p:sp>
      <p:grpSp>
        <p:nvGrpSpPr>
          <p:cNvPr id="14" name="Group 13">
            <a:extLst>
              <a:ext uri="{FF2B5EF4-FFF2-40B4-BE49-F238E27FC236}">
                <a16:creationId xmlns:a16="http://schemas.microsoft.com/office/drawing/2014/main" id="{29592289-BCF7-594C-9724-0CFA149A9B62}"/>
              </a:ext>
            </a:extLst>
          </p:cNvPr>
          <p:cNvGrpSpPr/>
          <p:nvPr userDrawn="1"/>
        </p:nvGrpSpPr>
        <p:grpSpPr>
          <a:xfrm>
            <a:off x="685800" y="6257314"/>
            <a:ext cx="506815" cy="226800"/>
            <a:chOff x="685800" y="6257314"/>
            <a:chExt cx="506815" cy="226800"/>
          </a:xfrm>
        </p:grpSpPr>
        <p:cxnSp>
          <p:nvCxnSpPr>
            <p:cNvPr id="15" name="Straight Connector 14">
              <a:extLst>
                <a:ext uri="{FF2B5EF4-FFF2-40B4-BE49-F238E27FC236}">
                  <a16:creationId xmlns:a16="http://schemas.microsoft.com/office/drawing/2014/main" id="{80E633AC-CAB2-F241-B38E-939A2918B5A4}"/>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14956E4D-BD92-594C-868D-9D33888753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0" name="Picture 4" descr="McDonald's Logo PNG Transparent &amp; SVG Vector - Freebie Supply">
            <a:extLst>
              <a:ext uri="{FF2B5EF4-FFF2-40B4-BE49-F238E27FC236}">
                <a16:creationId xmlns:a16="http://schemas.microsoft.com/office/drawing/2014/main" id="{82442BF8-17D4-5949-9D8F-60870D0B208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8105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8_One Column: Image Right Option 1">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6" name="Picture Placeholder 5">
            <a:extLst>
              <a:ext uri="{FF2B5EF4-FFF2-40B4-BE49-F238E27FC236}">
                <a16:creationId xmlns:a16="http://schemas.microsoft.com/office/drawing/2014/main" id="{21B6214D-C75B-3147-A031-D19C96BAECC0}"/>
              </a:ext>
            </a:extLst>
          </p:cNvPr>
          <p:cNvSpPr>
            <a:spLocks noGrp="1"/>
          </p:cNvSpPr>
          <p:nvPr>
            <p:ph type="pic" sz="quarter" idx="13" hasCustomPrompt="1"/>
          </p:nvPr>
        </p:nvSpPr>
        <p:spPr>
          <a:xfrm>
            <a:off x="3113436" y="0"/>
            <a:ext cx="9078564" cy="6858000"/>
          </a:xfrm>
          <a:custGeom>
            <a:avLst/>
            <a:gdLst>
              <a:gd name="connsiteX0" fmla="*/ 462 w 9078564"/>
              <a:gd name="connsiteY0" fmla="*/ 0 h 6858000"/>
              <a:gd name="connsiteX1" fmla="*/ 9078564 w 9078564"/>
              <a:gd name="connsiteY1" fmla="*/ 0 h 6858000"/>
              <a:gd name="connsiteX2" fmla="*/ 9078564 w 9078564"/>
              <a:gd name="connsiteY2" fmla="*/ 6858000 h 6858000"/>
              <a:gd name="connsiteX3" fmla="*/ 2667002 w 9078564"/>
              <a:gd name="connsiteY3" fmla="*/ 6858000 h 6858000"/>
              <a:gd name="connsiteX4" fmla="*/ 2626056 w 9078564"/>
              <a:gd name="connsiteY4" fmla="*/ 6815054 h 6858000"/>
              <a:gd name="connsiteX5" fmla="*/ 0 w 9078564"/>
              <a:gd name="connsiteY5" fmla="*/ 182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8564" h="6858000">
                <a:moveTo>
                  <a:pt x="462" y="0"/>
                </a:moveTo>
                <a:lnTo>
                  <a:pt x="9078564" y="0"/>
                </a:lnTo>
                <a:lnTo>
                  <a:pt x="9078564" y="6858000"/>
                </a:lnTo>
                <a:lnTo>
                  <a:pt x="2667002" y="6858000"/>
                </a:lnTo>
                <a:lnTo>
                  <a:pt x="2626056" y="6815054"/>
                </a:lnTo>
                <a:cubicBezTo>
                  <a:pt x="994442" y="5019904"/>
                  <a:pt x="0" y="2635226"/>
                  <a:pt x="0" y="18288"/>
                </a:cubicBezTo>
                <a:close/>
              </a:path>
            </a:pathLst>
          </a:custGeom>
          <a:solidFill>
            <a:schemeClr val="tx2"/>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7" name="Subtitle 2">
            <a:extLst>
              <a:ext uri="{FF2B5EF4-FFF2-40B4-BE49-F238E27FC236}">
                <a16:creationId xmlns:a16="http://schemas.microsoft.com/office/drawing/2014/main" id="{BC3898AB-7546-4949-8D5A-B0A6BD2443E2}"/>
              </a:ext>
            </a:extLst>
          </p:cNvPr>
          <p:cNvSpPr>
            <a:spLocks noGrp="1"/>
          </p:cNvSpPr>
          <p:nvPr>
            <p:ph type="subTitle" idx="11" hasCustomPrompt="1"/>
          </p:nvPr>
        </p:nvSpPr>
        <p:spPr>
          <a:xfrm>
            <a:off x="685800" y="533400"/>
            <a:ext cx="4913376" cy="254813"/>
          </a:xfrm>
        </p:spPr>
        <p:txBody>
          <a:bodyPr anchor="t" anchorCtr="0">
            <a:noAutofit/>
          </a:bodyPr>
          <a:lstStyle>
            <a:lvl1pPr marL="0" indent="0" algn="l">
              <a:spcAft>
                <a:spcPts val="0"/>
              </a:spcAft>
              <a:buNone/>
              <a:defRPr sz="1000" b="0" i="0" kern="0" cap="none" spc="50" baseline="0">
                <a:solidFill>
                  <a:schemeClr val="accent2"/>
                </a:solidFill>
                <a:latin typeface="Futura Next DemiBold" panose="020B0602020204020303" pitchFamily="34" charset="77"/>
              </a:defRPr>
            </a:lvl1pPr>
            <a:lvl2pPr marL="457200" indent="0" algn="ctr">
              <a:buNone/>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450850" algn="l" defTabSz="914400" rtl="0" eaLnBrk="1" latinLnBrk="0" hangingPunct="1">
              <a:lnSpc>
                <a:spcPct val="130000"/>
              </a:lnSpc>
              <a:spcBef>
                <a:spcPts val="1600"/>
              </a:spcBef>
              <a:buFont typeface="Arial" panose="020B0604020202020204" pitchFamily="34" charset="0"/>
              <a:buNone/>
              <a:tabLst/>
            </a:pPr>
            <a:r>
              <a:rPr lang="en-US" dirty="0"/>
              <a:t>Case study</a:t>
            </a:r>
          </a:p>
        </p:txBody>
      </p:sp>
      <p:sp>
        <p:nvSpPr>
          <p:cNvPr id="11" name="Picture Placeholder 14">
            <a:extLst>
              <a:ext uri="{FF2B5EF4-FFF2-40B4-BE49-F238E27FC236}">
                <a16:creationId xmlns:a16="http://schemas.microsoft.com/office/drawing/2014/main" id="{58E9781E-008E-794E-B4D4-AB4B1F02EA05}"/>
              </a:ext>
            </a:extLst>
          </p:cNvPr>
          <p:cNvSpPr>
            <a:spLocks noGrp="1"/>
          </p:cNvSpPr>
          <p:nvPr>
            <p:ph type="pic" sz="quarter" idx="14" hasCustomPrompt="1"/>
          </p:nvPr>
        </p:nvSpPr>
        <p:spPr>
          <a:xfrm>
            <a:off x="685800" y="2149961"/>
            <a:ext cx="2228850" cy="1279039"/>
          </a:xfrm>
          <a:prstGeom prst="rect">
            <a:avLst/>
          </a:prstGeom>
          <a:no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Client’s Logo</a:t>
            </a:r>
          </a:p>
        </p:txBody>
      </p:sp>
      <p:sp>
        <p:nvSpPr>
          <p:cNvPr id="12" name="Text Placeholder 8">
            <a:extLst>
              <a:ext uri="{FF2B5EF4-FFF2-40B4-BE49-F238E27FC236}">
                <a16:creationId xmlns:a16="http://schemas.microsoft.com/office/drawing/2014/main" id="{3D058B16-6D55-6244-AEAC-84E915584831}"/>
              </a:ext>
            </a:extLst>
          </p:cNvPr>
          <p:cNvSpPr>
            <a:spLocks noGrp="1"/>
          </p:cNvSpPr>
          <p:nvPr>
            <p:ph type="body" sz="quarter" idx="17" hasCustomPrompt="1"/>
          </p:nvPr>
        </p:nvSpPr>
        <p:spPr>
          <a:xfrm>
            <a:off x="685800" y="3809117"/>
            <a:ext cx="2781300" cy="2363083"/>
          </a:xfrm>
        </p:spPr>
        <p:txBody>
          <a:bodyPr numCol="1" spcCol="384048"/>
          <a:lstStyle>
            <a:lvl1pPr marL="0" marR="0" indent="0" algn="l" defTabSz="914400" rtl="0" eaLnBrk="1" fontAlgn="auto" latinLnBrk="0" hangingPunct="1">
              <a:lnSpc>
                <a:spcPct val="140000"/>
              </a:lnSpc>
              <a:spcBef>
                <a:spcPts val="800"/>
              </a:spcBef>
              <a:spcAft>
                <a:spcPts val="0"/>
              </a:spcAft>
              <a:buClrTx/>
              <a:buSzTx/>
              <a:buFontTx/>
              <a:buNone/>
              <a:tabLst/>
              <a:defRPr lang="en-US" sz="1300" b="0" i="0" kern="1200" dirty="0">
                <a:solidFill>
                  <a:schemeClr val="accent6">
                    <a:lumMod val="75000"/>
                  </a:schemeClr>
                </a:solidFill>
                <a:latin typeface="Minion Pro" panose="02040503050306020203" pitchFamily="18" charset="0"/>
                <a:ea typeface="+mn-ea"/>
                <a:cs typeface="+mn-cs"/>
              </a:defRPr>
            </a:lvl1pPr>
            <a:lvl2pPr marL="6350" indent="0">
              <a:lnSpc>
                <a:spcPct val="140000"/>
              </a:lnSpc>
              <a:spcBef>
                <a:spcPts val="800"/>
              </a:spcBef>
              <a:buNone/>
              <a:defRPr sz="1000" b="0" i="0" spc="50" baseline="0">
                <a:solidFill>
                  <a:schemeClr val="accent1"/>
                </a:solidFill>
                <a:latin typeface="Futura Next DemiBold" panose="020B0502020204020303" pitchFamily="34" charset="77"/>
              </a:defRPr>
            </a:lvl2pPr>
            <a:lvl3pPr marL="0" indent="0">
              <a:lnSpc>
                <a:spcPct val="120000"/>
              </a:lnSpc>
              <a:spcBef>
                <a:spcPts val="400"/>
              </a:spcBef>
              <a:buNone/>
              <a:defRPr sz="1300" b="0" i="0">
                <a:solidFill>
                  <a:schemeClr val="accent6">
                    <a:lumMod val="75000"/>
                  </a:schemeClr>
                </a:solidFill>
                <a:latin typeface="Minion Pro" panose="02040503050306020203" pitchFamily="18" charset="0"/>
              </a:defRPr>
            </a:lvl3pPr>
            <a:lvl4pPr marL="137160" indent="-137160">
              <a:lnSpc>
                <a:spcPct val="140000"/>
              </a:lnSpc>
              <a:spcBef>
                <a:spcPts val="200"/>
              </a:spcBef>
              <a:buClrTx/>
              <a:defRPr sz="1000"/>
            </a:lvl4pPr>
            <a:lvl5pPr marL="274320" indent="-137160">
              <a:lnSpc>
                <a:spcPct val="140000"/>
              </a:lnSpc>
              <a:spcBef>
                <a:spcPts val="200"/>
              </a:spcBef>
              <a:defRPr sz="1000"/>
            </a:lvl5pPr>
            <a:lvl6pPr marL="274320" indent="-274320">
              <a:lnSpc>
                <a:spcPct val="140000"/>
              </a:lnSpc>
              <a:spcBef>
                <a:spcPts val="200"/>
              </a:spcBef>
              <a:buFont typeface="+mj-lt"/>
              <a:buAutoNum type="arabicPeriod"/>
              <a:defRPr sz="1000"/>
            </a:lvl6pPr>
            <a:lvl7pPr marL="274320" indent="-274320">
              <a:lnSpc>
                <a:spcPct val="140000"/>
              </a:lnSpc>
              <a:spcBef>
                <a:spcPts val="200"/>
              </a:spcBef>
              <a:buFont typeface="+mj-lt"/>
              <a:buAutoNum type="arabicPeriod"/>
              <a:defRPr sz="1000"/>
            </a:lvl7pPr>
          </a:lstStyle>
          <a:p>
            <a:pPr marL="0" marR="0" lvl="0" indent="0" algn="l" defTabSz="914400" rtl="0" eaLnBrk="1" fontAlgn="auto" latinLnBrk="0" hangingPunct="1">
              <a:lnSpc>
                <a:spcPct val="130000"/>
              </a:lnSpc>
              <a:spcBef>
                <a:spcPts val="800"/>
              </a:spcBef>
              <a:spcAft>
                <a:spcPts val="0"/>
              </a:spcAft>
              <a:buClrTx/>
              <a:buSzTx/>
              <a:buFontTx/>
              <a:buNone/>
              <a:tabLst/>
            </a:pPr>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p:txBody>
      </p:sp>
      <p:grpSp>
        <p:nvGrpSpPr>
          <p:cNvPr id="14" name="Group 13">
            <a:extLst>
              <a:ext uri="{FF2B5EF4-FFF2-40B4-BE49-F238E27FC236}">
                <a16:creationId xmlns:a16="http://schemas.microsoft.com/office/drawing/2014/main" id="{E800A971-9B20-6749-8D35-DE157102B116}"/>
              </a:ext>
            </a:extLst>
          </p:cNvPr>
          <p:cNvGrpSpPr/>
          <p:nvPr userDrawn="1"/>
        </p:nvGrpSpPr>
        <p:grpSpPr>
          <a:xfrm>
            <a:off x="685800" y="6257314"/>
            <a:ext cx="506815" cy="226800"/>
            <a:chOff x="685800" y="6257314"/>
            <a:chExt cx="506815" cy="226800"/>
          </a:xfrm>
        </p:grpSpPr>
        <p:cxnSp>
          <p:nvCxnSpPr>
            <p:cNvPr id="15" name="Straight Connector 14">
              <a:extLst>
                <a:ext uri="{FF2B5EF4-FFF2-40B4-BE49-F238E27FC236}">
                  <a16:creationId xmlns:a16="http://schemas.microsoft.com/office/drawing/2014/main" id="{8CF587F7-D339-0840-A4DD-E68712C8298E}"/>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A9376771-6558-344B-8817-363FD8388154}"/>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3" name="Picture 12">
            <a:extLst>
              <a:ext uri="{FF2B5EF4-FFF2-40B4-BE49-F238E27FC236}">
                <a16:creationId xmlns:a16="http://schemas.microsoft.com/office/drawing/2014/main" id="{2E27D0A0-05D3-C346-BD74-DE5019FE0658}"/>
              </a:ext>
            </a:extLst>
          </p:cNvPr>
          <p:cNvPicPr>
            <a:picLocks noChangeAspect="1"/>
          </p:cNvPicPr>
          <p:nvPr userDrawn="1"/>
        </p:nvPicPr>
        <p:blipFill>
          <a:blip r:embed="rId3"/>
          <a:stretch>
            <a:fillRect/>
          </a:stretch>
        </p:blipFill>
        <p:spPr>
          <a:xfrm>
            <a:off x="1280723" y="6179447"/>
            <a:ext cx="381981" cy="408631"/>
          </a:xfrm>
          <a:prstGeom prst="rect">
            <a:avLst/>
          </a:prstGeom>
        </p:spPr>
      </p:pic>
    </p:spTree>
    <p:extLst>
      <p:ext uri="{BB962C8B-B14F-4D97-AF65-F5344CB8AC3E}">
        <p14:creationId xmlns:p14="http://schemas.microsoft.com/office/powerpoint/2010/main" val="69872640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ase Study - One Column Big Im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926592"/>
            <a:ext cx="3352800" cy="749808"/>
          </a:xfrm>
        </p:spPr>
        <p:txBody>
          <a:bodyPr anchor="t" anchorCtr="0"/>
          <a:lstStyle>
            <a:lvl1pPr>
              <a:defRPr sz="2400" b="0" i="0">
                <a:latin typeface="Futura Next Medium" panose="020B0602020204020303" pitchFamily="34" charset="77"/>
              </a:defRPr>
            </a:lvl1pPr>
          </a:lstStyle>
          <a:p>
            <a:r>
              <a:rPr lang="en-US" dirty="0"/>
              <a:t>Long title </a:t>
            </a:r>
            <a:br>
              <a:rPr lang="en-US" dirty="0"/>
            </a:br>
            <a:r>
              <a:rPr lang="en-US" dirty="0"/>
              <a:t>sentence case</a:t>
            </a:r>
          </a:p>
        </p:txBody>
      </p:sp>
      <p:sp>
        <p:nvSpPr>
          <p:cNvPr id="6" name="Picture Placeholder 14">
            <a:extLst>
              <a:ext uri="{FF2B5EF4-FFF2-40B4-BE49-F238E27FC236}">
                <a16:creationId xmlns:a16="http://schemas.microsoft.com/office/drawing/2014/main" id="{00BC4913-048D-AB4A-B1C0-7A8178F53128}"/>
              </a:ext>
            </a:extLst>
          </p:cNvPr>
          <p:cNvSpPr>
            <a:spLocks noGrp="1"/>
          </p:cNvSpPr>
          <p:nvPr>
            <p:ph type="pic" sz="quarter" idx="11" hasCustomPrompt="1"/>
          </p:nvPr>
        </p:nvSpPr>
        <p:spPr>
          <a:xfrm>
            <a:off x="4724400" y="0"/>
            <a:ext cx="7467599" cy="6858000"/>
          </a:xfrm>
          <a:prstGeom prst="rect">
            <a:avLst/>
          </a:prstGeom>
          <a:solidFill>
            <a:schemeClr val="tx2">
              <a:alpha val="5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7" name="Subtitle 2">
            <a:extLst>
              <a:ext uri="{FF2B5EF4-FFF2-40B4-BE49-F238E27FC236}">
                <a16:creationId xmlns:a16="http://schemas.microsoft.com/office/drawing/2014/main" id="{C2E02113-B4D2-A740-AC7B-37EBDA9C2988}"/>
              </a:ext>
            </a:extLst>
          </p:cNvPr>
          <p:cNvSpPr>
            <a:spLocks noGrp="1"/>
          </p:cNvSpPr>
          <p:nvPr>
            <p:ph type="subTitle" idx="13" hasCustomPrompt="1"/>
          </p:nvPr>
        </p:nvSpPr>
        <p:spPr>
          <a:xfrm>
            <a:off x="685800" y="533400"/>
            <a:ext cx="3352800" cy="254813"/>
          </a:xfrm>
        </p:spPr>
        <p:txBody>
          <a:bodyPr anchor="t" anchorCtr="0">
            <a:noAutofit/>
          </a:bodyPr>
          <a:lstStyle>
            <a:lvl1pPr marL="0" indent="0" algn="l">
              <a:spcAft>
                <a:spcPts val="0"/>
              </a:spcAft>
              <a:buNone/>
              <a:defRPr sz="1000" b="0" i="0" kern="0" cap="none" spc="50" baseline="0">
                <a:solidFill>
                  <a:schemeClr val="accent3"/>
                </a:solidFill>
                <a:latin typeface="Futura Next DemiBold" panose="020B0602020204020303" pitchFamily="34" charset="77"/>
              </a:defRPr>
            </a:lvl1pPr>
            <a:lvl2pPr marL="6350" indent="0" algn="l" defTabSz="914400" rtl="0" eaLnBrk="1" latinLnBrk="0" hangingPunct="1">
              <a:lnSpc>
                <a:spcPct val="130000"/>
              </a:lnSpc>
              <a:spcBef>
                <a:spcPts val="1600"/>
              </a:spcBef>
              <a:buFont typeface="Arial" panose="020B0604020202020204" pitchFamily="34" charset="0"/>
              <a:buNone/>
              <a:tabLst/>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130000"/>
              </a:lnSpc>
              <a:spcBef>
                <a:spcPts val="1600"/>
              </a:spcBef>
              <a:buFont typeface="Arial" panose="020B0604020202020204" pitchFamily="34" charset="0"/>
              <a:buNone/>
              <a:tabLst/>
            </a:pPr>
            <a:r>
              <a:rPr lang="en-US" dirty="0"/>
              <a:t>Case study | Client’s name</a:t>
            </a:r>
          </a:p>
        </p:txBody>
      </p:sp>
      <p:sp>
        <p:nvSpPr>
          <p:cNvPr id="12" name="Text Placeholder 8">
            <a:extLst>
              <a:ext uri="{FF2B5EF4-FFF2-40B4-BE49-F238E27FC236}">
                <a16:creationId xmlns:a16="http://schemas.microsoft.com/office/drawing/2014/main" id="{52DB725C-8C85-184E-94E7-8E893E4AEB4A}"/>
              </a:ext>
            </a:extLst>
          </p:cNvPr>
          <p:cNvSpPr>
            <a:spLocks noGrp="1"/>
          </p:cNvSpPr>
          <p:nvPr>
            <p:ph type="body" sz="quarter" idx="16" hasCustomPrompt="1"/>
          </p:nvPr>
        </p:nvSpPr>
        <p:spPr>
          <a:xfrm>
            <a:off x="685800" y="2057400"/>
            <a:ext cx="3352800"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lvl="2"/>
            <a:r>
              <a:rPr lang="en-US" dirty="0"/>
              <a:t>Quote</a:t>
            </a:r>
          </a:p>
          <a:p>
            <a:pPr lvl="3"/>
            <a:r>
              <a:rPr lang="en-US" dirty="0"/>
              <a:t>First level bullet</a:t>
            </a:r>
          </a:p>
          <a:p>
            <a:pPr lvl="4"/>
            <a:r>
              <a:rPr lang="en-US" dirty="0"/>
              <a:t>Second level bullet</a:t>
            </a:r>
          </a:p>
          <a:p>
            <a:pPr lvl="5"/>
            <a:r>
              <a:rPr lang="en-US" dirty="0"/>
              <a:t>Numbered bullet</a:t>
            </a:r>
          </a:p>
          <a:p>
            <a:pPr lvl="0"/>
            <a:r>
              <a:rPr lang="en-US" dirty="0"/>
              <a:t>It is a long established fact that a reader will be distracted by the readable content of a page when looking at its layout.</a:t>
            </a:r>
          </a:p>
        </p:txBody>
      </p:sp>
      <p:grpSp>
        <p:nvGrpSpPr>
          <p:cNvPr id="13" name="Group 12">
            <a:extLst>
              <a:ext uri="{FF2B5EF4-FFF2-40B4-BE49-F238E27FC236}">
                <a16:creationId xmlns:a16="http://schemas.microsoft.com/office/drawing/2014/main" id="{96363C51-D16C-4A4A-BE8C-EEEF43E0010B}"/>
              </a:ext>
            </a:extLst>
          </p:cNvPr>
          <p:cNvGrpSpPr/>
          <p:nvPr userDrawn="1"/>
        </p:nvGrpSpPr>
        <p:grpSpPr>
          <a:xfrm>
            <a:off x="685800" y="6257314"/>
            <a:ext cx="506815" cy="226800"/>
            <a:chOff x="685800" y="6257314"/>
            <a:chExt cx="506815" cy="226800"/>
          </a:xfrm>
        </p:grpSpPr>
        <p:cxnSp>
          <p:nvCxnSpPr>
            <p:cNvPr id="14" name="Straight Connector 13">
              <a:extLst>
                <a:ext uri="{FF2B5EF4-FFF2-40B4-BE49-F238E27FC236}">
                  <a16:creationId xmlns:a16="http://schemas.microsoft.com/office/drawing/2014/main" id="{4CFBCD11-7126-6D42-A8B0-93034B18C713}"/>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A6E005CB-F7EB-E440-BE8B-2A0A0026083F}"/>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1" name="Picture 10">
            <a:extLst>
              <a:ext uri="{FF2B5EF4-FFF2-40B4-BE49-F238E27FC236}">
                <a16:creationId xmlns:a16="http://schemas.microsoft.com/office/drawing/2014/main" id="{7E4C79E9-6A02-6E4C-A36C-EDAEFBF80B9E}"/>
              </a:ext>
            </a:extLst>
          </p:cNvPr>
          <p:cNvPicPr>
            <a:picLocks noChangeAspect="1"/>
          </p:cNvPicPr>
          <p:nvPr userDrawn="1"/>
        </p:nvPicPr>
        <p:blipFill>
          <a:blip r:embed="rId3"/>
          <a:stretch>
            <a:fillRect/>
          </a:stretch>
        </p:blipFill>
        <p:spPr>
          <a:xfrm>
            <a:off x="1280723" y="6179447"/>
            <a:ext cx="381981" cy="408631"/>
          </a:xfrm>
          <a:prstGeom prst="rect">
            <a:avLst/>
          </a:prstGeom>
        </p:spPr>
      </p:pic>
    </p:spTree>
    <p:extLst>
      <p:ext uri="{BB962C8B-B14F-4D97-AF65-F5344CB8AC3E}">
        <p14:creationId xmlns:p14="http://schemas.microsoft.com/office/powerpoint/2010/main" val="413759991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Case Study - One Column Big Im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799" y="926592"/>
            <a:ext cx="4935071" cy="749808"/>
          </a:xfrm>
        </p:spPr>
        <p:txBody>
          <a:bodyPr anchor="t" anchorCtr="0"/>
          <a:lstStyle>
            <a:lvl1pPr>
              <a:defRPr sz="2400" b="0" i="0">
                <a:latin typeface="Futura Next Medium" panose="020B0602020204020303" pitchFamily="34" charset="77"/>
              </a:defRPr>
            </a:lvl1pPr>
          </a:lstStyle>
          <a:p>
            <a:r>
              <a:rPr lang="en-US" dirty="0"/>
              <a:t>Long title sentence case</a:t>
            </a:r>
          </a:p>
        </p:txBody>
      </p:sp>
      <p:sp>
        <p:nvSpPr>
          <p:cNvPr id="6" name="Picture Placeholder 14">
            <a:extLst>
              <a:ext uri="{FF2B5EF4-FFF2-40B4-BE49-F238E27FC236}">
                <a16:creationId xmlns:a16="http://schemas.microsoft.com/office/drawing/2014/main" id="{00BC4913-048D-AB4A-B1C0-7A8178F53128}"/>
              </a:ext>
            </a:extLst>
          </p:cNvPr>
          <p:cNvSpPr>
            <a:spLocks noGrp="1"/>
          </p:cNvSpPr>
          <p:nvPr>
            <p:ph type="pic" sz="quarter" idx="11" hasCustomPrompt="1"/>
          </p:nvPr>
        </p:nvSpPr>
        <p:spPr>
          <a:xfrm>
            <a:off x="6286500" y="0"/>
            <a:ext cx="5905499" cy="6858000"/>
          </a:xfrm>
          <a:prstGeom prst="rect">
            <a:avLst/>
          </a:prstGeom>
          <a:solidFill>
            <a:schemeClr val="tx2">
              <a:alpha val="5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7" name="Subtitle 2">
            <a:extLst>
              <a:ext uri="{FF2B5EF4-FFF2-40B4-BE49-F238E27FC236}">
                <a16:creationId xmlns:a16="http://schemas.microsoft.com/office/drawing/2014/main" id="{C2E02113-B4D2-A740-AC7B-37EBDA9C2988}"/>
              </a:ext>
            </a:extLst>
          </p:cNvPr>
          <p:cNvSpPr>
            <a:spLocks noGrp="1"/>
          </p:cNvSpPr>
          <p:nvPr>
            <p:ph type="subTitle" idx="13" hasCustomPrompt="1"/>
          </p:nvPr>
        </p:nvSpPr>
        <p:spPr>
          <a:xfrm>
            <a:off x="685799" y="533400"/>
            <a:ext cx="4935071" cy="254813"/>
          </a:xfrm>
        </p:spPr>
        <p:txBody>
          <a:bodyPr anchor="t" anchorCtr="0">
            <a:noAutofit/>
          </a:bodyPr>
          <a:lstStyle>
            <a:lvl1pPr marL="0" indent="0" algn="l">
              <a:spcAft>
                <a:spcPts val="0"/>
              </a:spcAft>
              <a:buNone/>
              <a:defRPr sz="1000" b="0" i="0" kern="0" cap="none" spc="50" baseline="0">
                <a:solidFill>
                  <a:schemeClr val="accent3"/>
                </a:solidFill>
                <a:latin typeface="Futura Next DemiBold" panose="020B0602020204020303" pitchFamily="34" charset="77"/>
              </a:defRPr>
            </a:lvl1pPr>
            <a:lvl2pPr marL="6350" indent="0" algn="l" defTabSz="914400" rtl="0" eaLnBrk="1" latinLnBrk="0" hangingPunct="1">
              <a:lnSpc>
                <a:spcPct val="130000"/>
              </a:lnSpc>
              <a:spcBef>
                <a:spcPts val="1600"/>
              </a:spcBef>
              <a:buFont typeface="Arial" panose="020B0604020202020204" pitchFamily="34" charset="0"/>
              <a:buNone/>
              <a:tabLst/>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130000"/>
              </a:lnSpc>
              <a:spcBef>
                <a:spcPts val="1600"/>
              </a:spcBef>
              <a:buFont typeface="Arial" panose="020B0604020202020204" pitchFamily="34" charset="0"/>
              <a:buNone/>
              <a:tabLst/>
            </a:pPr>
            <a:r>
              <a:rPr lang="en-US" dirty="0"/>
              <a:t>Case study | Client’s name</a:t>
            </a:r>
          </a:p>
        </p:txBody>
      </p:sp>
      <p:sp>
        <p:nvSpPr>
          <p:cNvPr id="10" name="Text Placeholder 8">
            <a:extLst>
              <a:ext uri="{FF2B5EF4-FFF2-40B4-BE49-F238E27FC236}">
                <a16:creationId xmlns:a16="http://schemas.microsoft.com/office/drawing/2014/main" id="{FF9005E0-A0B3-0A48-BE0D-BDC8291335CB}"/>
              </a:ext>
            </a:extLst>
          </p:cNvPr>
          <p:cNvSpPr>
            <a:spLocks noGrp="1"/>
          </p:cNvSpPr>
          <p:nvPr>
            <p:ph type="body" sz="quarter" idx="16" hasCustomPrompt="1"/>
          </p:nvPr>
        </p:nvSpPr>
        <p:spPr>
          <a:xfrm>
            <a:off x="685800" y="2057400"/>
            <a:ext cx="4935070"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dirty="0"/>
              <a:t>Quote</a:t>
            </a:r>
          </a:p>
          <a:p>
            <a:pPr lvl="3"/>
            <a:r>
              <a:rPr lang="en-US" dirty="0"/>
              <a:t>First level bullet</a:t>
            </a:r>
          </a:p>
          <a:p>
            <a:pPr lvl="4"/>
            <a:r>
              <a:rPr lang="en-US" dirty="0"/>
              <a:t>Second level bullet</a:t>
            </a:r>
          </a:p>
          <a:p>
            <a:pPr lvl="5"/>
            <a:r>
              <a:rPr lang="en-US" dirty="0"/>
              <a:t>Numbered bullet</a:t>
            </a:r>
          </a:p>
          <a:p>
            <a:pPr lvl="0"/>
            <a:r>
              <a:rPr lang="en-US" dirty="0"/>
              <a:t>It is a long established fact that a reader will be distracted by the readable content of a page when looking at its layout.</a:t>
            </a:r>
          </a:p>
        </p:txBody>
      </p:sp>
      <p:grpSp>
        <p:nvGrpSpPr>
          <p:cNvPr id="13" name="Group 12">
            <a:extLst>
              <a:ext uri="{FF2B5EF4-FFF2-40B4-BE49-F238E27FC236}">
                <a16:creationId xmlns:a16="http://schemas.microsoft.com/office/drawing/2014/main" id="{2F1D3ED8-C226-6B43-AAD8-04B904D86845}"/>
              </a:ext>
            </a:extLst>
          </p:cNvPr>
          <p:cNvGrpSpPr/>
          <p:nvPr userDrawn="1"/>
        </p:nvGrpSpPr>
        <p:grpSpPr>
          <a:xfrm>
            <a:off x="685800" y="6257314"/>
            <a:ext cx="506815" cy="226800"/>
            <a:chOff x="685800" y="6257314"/>
            <a:chExt cx="506815" cy="226800"/>
          </a:xfrm>
        </p:grpSpPr>
        <p:cxnSp>
          <p:nvCxnSpPr>
            <p:cNvPr id="14" name="Straight Connector 13">
              <a:extLst>
                <a:ext uri="{FF2B5EF4-FFF2-40B4-BE49-F238E27FC236}">
                  <a16:creationId xmlns:a16="http://schemas.microsoft.com/office/drawing/2014/main" id="{39261850-8B91-C743-A930-D1F5D1F30C4F}"/>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0883701-FEF3-3B45-AB4D-8B23EF7E8A69}"/>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1" name="Picture 10">
            <a:extLst>
              <a:ext uri="{FF2B5EF4-FFF2-40B4-BE49-F238E27FC236}">
                <a16:creationId xmlns:a16="http://schemas.microsoft.com/office/drawing/2014/main" id="{CEF3460D-5F58-B344-BDE8-BF1F45C9EDFA}"/>
              </a:ext>
            </a:extLst>
          </p:cNvPr>
          <p:cNvPicPr>
            <a:picLocks noChangeAspect="1"/>
          </p:cNvPicPr>
          <p:nvPr userDrawn="1"/>
        </p:nvPicPr>
        <p:blipFill>
          <a:blip r:embed="rId3"/>
          <a:stretch>
            <a:fillRect/>
          </a:stretch>
        </p:blipFill>
        <p:spPr>
          <a:xfrm>
            <a:off x="1280723" y="6179447"/>
            <a:ext cx="381981" cy="408631"/>
          </a:xfrm>
          <a:prstGeom prst="rect">
            <a:avLst/>
          </a:prstGeom>
        </p:spPr>
      </p:pic>
    </p:spTree>
    <p:extLst>
      <p:ext uri="{BB962C8B-B14F-4D97-AF65-F5344CB8AC3E}">
        <p14:creationId xmlns:p14="http://schemas.microsoft.com/office/powerpoint/2010/main" val="232977655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Case Study - One Column Big Im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799" y="926592"/>
            <a:ext cx="10820401" cy="749808"/>
          </a:xfrm>
        </p:spPr>
        <p:txBody>
          <a:bodyPr anchor="t" anchorCtr="0"/>
          <a:lstStyle>
            <a:lvl1pPr>
              <a:defRPr sz="24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7" name="Subtitle 2">
            <a:extLst>
              <a:ext uri="{FF2B5EF4-FFF2-40B4-BE49-F238E27FC236}">
                <a16:creationId xmlns:a16="http://schemas.microsoft.com/office/drawing/2014/main" id="{C2E02113-B4D2-A740-AC7B-37EBDA9C2988}"/>
              </a:ext>
            </a:extLst>
          </p:cNvPr>
          <p:cNvSpPr>
            <a:spLocks noGrp="1"/>
          </p:cNvSpPr>
          <p:nvPr>
            <p:ph type="subTitle" idx="13" hasCustomPrompt="1"/>
          </p:nvPr>
        </p:nvSpPr>
        <p:spPr>
          <a:xfrm>
            <a:off x="685799" y="533400"/>
            <a:ext cx="5219701" cy="254813"/>
          </a:xfrm>
        </p:spPr>
        <p:txBody>
          <a:bodyPr anchor="t" anchorCtr="0">
            <a:noAutofit/>
          </a:bodyPr>
          <a:lstStyle>
            <a:lvl1pPr marL="0" indent="0" algn="l">
              <a:spcAft>
                <a:spcPts val="0"/>
              </a:spcAft>
              <a:buNone/>
              <a:defRPr sz="1000" b="0" i="0" kern="0" cap="none" spc="50" baseline="0">
                <a:solidFill>
                  <a:schemeClr val="accent3"/>
                </a:solidFill>
                <a:latin typeface="Futura Next DemiBold" panose="020B0602020204020303" pitchFamily="34" charset="77"/>
              </a:defRPr>
            </a:lvl1pPr>
            <a:lvl2pPr marL="6350" indent="0" algn="l" defTabSz="914400" rtl="0" eaLnBrk="1" latinLnBrk="0" hangingPunct="1">
              <a:lnSpc>
                <a:spcPct val="130000"/>
              </a:lnSpc>
              <a:spcBef>
                <a:spcPts val="1600"/>
              </a:spcBef>
              <a:buFont typeface="Arial" panose="020B0604020202020204" pitchFamily="34" charset="0"/>
              <a:buNone/>
              <a:tabLst/>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130000"/>
              </a:lnSpc>
              <a:spcBef>
                <a:spcPts val="1600"/>
              </a:spcBef>
              <a:buFont typeface="Arial" panose="020B0604020202020204" pitchFamily="34" charset="0"/>
              <a:buNone/>
              <a:tabLst/>
            </a:pPr>
            <a:r>
              <a:rPr lang="en-US" dirty="0"/>
              <a:t>Case study | Client’s name</a:t>
            </a:r>
          </a:p>
        </p:txBody>
      </p:sp>
      <p:sp>
        <p:nvSpPr>
          <p:cNvPr id="10" name="Text Placeholder 8">
            <a:extLst>
              <a:ext uri="{FF2B5EF4-FFF2-40B4-BE49-F238E27FC236}">
                <a16:creationId xmlns:a16="http://schemas.microsoft.com/office/drawing/2014/main" id="{EB9EDA47-FFD1-624D-91BA-4484C1A68D35}"/>
              </a:ext>
            </a:extLst>
          </p:cNvPr>
          <p:cNvSpPr>
            <a:spLocks noGrp="1"/>
          </p:cNvSpPr>
          <p:nvPr>
            <p:ph type="body" sz="quarter" idx="16" hasCustomPrompt="1"/>
          </p:nvPr>
        </p:nvSpPr>
        <p:spPr>
          <a:xfrm>
            <a:off x="685800" y="2057400"/>
            <a:ext cx="10817352"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dirty="0"/>
              <a:t>Quote</a:t>
            </a:r>
          </a:p>
          <a:p>
            <a:pPr lvl="3"/>
            <a:r>
              <a:rPr lang="en-US" dirty="0"/>
              <a:t>First level bullet</a:t>
            </a:r>
          </a:p>
          <a:p>
            <a:pPr lvl="4"/>
            <a:r>
              <a:rPr lang="en-US" dirty="0"/>
              <a:t>Second level bullet</a:t>
            </a:r>
          </a:p>
          <a:p>
            <a:pPr lvl="5"/>
            <a:r>
              <a:rPr lang="en-US" dirty="0"/>
              <a:t>Numbered bullet</a:t>
            </a:r>
          </a:p>
          <a:p>
            <a:pPr lvl="0"/>
            <a:r>
              <a:rPr lang="en-US" dirty="0"/>
              <a:t>It is a long established fact that a reader will be distracted by the readable content of a page when looking at its layout.</a:t>
            </a:r>
          </a:p>
        </p:txBody>
      </p:sp>
      <p:grpSp>
        <p:nvGrpSpPr>
          <p:cNvPr id="12" name="Group 11">
            <a:extLst>
              <a:ext uri="{FF2B5EF4-FFF2-40B4-BE49-F238E27FC236}">
                <a16:creationId xmlns:a16="http://schemas.microsoft.com/office/drawing/2014/main" id="{8E40898C-FCA2-BD44-A4D5-6C072EEA8448}"/>
              </a:ext>
            </a:extLst>
          </p:cNvPr>
          <p:cNvGrpSpPr/>
          <p:nvPr userDrawn="1"/>
        </p:nvGrpSpPr>
        <p:grpSpPr>
          <a:xfrm>
            <a:off x="685800" y="6257314"/>
            <a:ext cx="506815" cy="226800"/>
            <a:chOff x="685800" y="6257314"/>
            <a:chExt cx="506815" cy="226800"/>
          </a:xfrm>
        </p:grpSpPr>
        <p:cxnSp>
          <p:nvCxnSpPr>
            <p:cNvPr id="13" name="Straight Connector 12">
              <a:extLst>
                <a:ext uri="{FF2B5EF4-FFF2-40B4-BE49-F238E27FC236}">
                  <a16:creationId xmlns:a16="http://schemas.microsoft.com/office/drawing/2014/main" id="{8502F459-9223-D748-B010-841029DEAF1C}"/>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72B6F38-A78B-DA4B-A69E-873504D855F0}"/>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5" name="Picture 14">
            <a:extLst>
              <a:ext uri="{FF2B5EF4-FFF2-40B4-BE49-F238E27FC236}">
                <a16:creationId xmlns:a16="http://schemas.microsoft.com/office/drawing/2014/main" id="{E86C9CE9-5205-664B-A6BB-21C52D06F277}"/>
              </a:ext>
            </a:extLst>
          </p:cNvPr>
          <p:cNvPicPr>
            <a:picLocks noChangeAspect="1"/>
          </p:cNvPicPr>
          <p:nvPr userDrawn="1"/>
        </p:nvPicPr>
        <p:blipFill>
          <a:blip r:embed="rId3"/>
          <a:stretch>
            <a:fillRect/>
          </a:stretch>
        </p:blipFill>
        <p:spPr>
          <a:xfrm>
            <a:off x="1280723" y="6250004"/>
            <a:ext cx="236363" cy="234000"/>
          </a:xfrm>
          <a:prstGeom prst="rect">
            <a:avLst/>
          </a:prstGeom>
        </p:spPr>
      </p:pic>
    </p:spTree>
    <p:extLst>
      <p:ext uri="{BB962C8B-B14F-4D97-AF65-F5344CB8AC3E}">
        <p14:creationId xmlns:p14="http://schemas.microsoft.com/office/powerpoint/2010/main" val="231241278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Case Study - One Column Big Im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799" y="926592"/>
            <a:ext cx="10820401" cy="749808"/>
          </a:xfrm>
        </p:spPr>
        <p:txBody>
          <a:bodyPr anchor="t" anchorCtr="0"/>
          <a:lstStyle>
            <a:lvl1pPr>
              <a:defRPr sz="24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7" name="Subtitle 2">
            <a:extLst>
              <a:ext uri="{FF2B5EF4-FFF2-40B4-BE49-F238E27FC236}">
                <a16:creationId xmlns:a16="http://schemas.microsoft.com/office/drawing/2014/main" id="{C2E02113-B4D2-A740-AC7B-37EBDA9C2988}"/>
              </a:ext>
            </a:extLst>
          </p:cNvPr>
          <p:cNvSpPr>
            <a:spLocks noGrp="1"/>
          </p:cNvSpPr>
          <p:nvPr>
            <p:ph type="subTitle" idx="13" hasCustomPrompt="1"/>
          </p:nvPr>
        </p:nvSpPr>
        <p:spPr>
          <a:xfrm>
            <a:off x="685799" y="533400"/>
            <a:ext cx="5219701" cy="254813"/>
          </a:xfrm>
        </p:spPr>
        <p:txBody>
          <a:bodyPr anchor="t" anchorCtr="0">
            <a:noAutofit/>
          </a:bodyPr>
          <a:lstStyle>
            <a:lvl1pPr marL="0" indent="0" algn="l">
              <a:spcAft>
                <a:spcPts val="0"/>
              </a:spcAft>
              <a:buNone/>
              <a:defRPr sz="1000" b="0" i="0" kern="0" cap="none" spc="50" baseline="0">
                <a:solidFill>
                  <a:schemeClr val="accent3"/>
                </a:solidFill>
                <a:latin typeface="Futura Next DemiBold" panose="020B0602020204020303" pitchFamily="34" charset="77"/>
              </a:defRPr>
            </a:lvl1pPr>
            <a:lvl2pPr marL="6350" indent="0" algn="l" defTabSz="914400" rtl="0" eaLnBrk="1" latinLnBrk="0" hangingPunct="1">
              <a:lnSpc>
                <a:spcPct val="130000"/>
              </a:lnSpc>
              <a:spcBef>
                <a:spcPts val="1600"/>
              </a:spcBef>
              <a:buFont typeface="Arial" panose="020B0604020202020204" pitchFamily="34" charset="0"/>
              <a:buNone/>
              <a:tabLst/>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130000"/>
              </a:lnSpc>
              <a:spcBef>
                <a:spcPts val="1600"/>
              </a:spcBef>
              <a:buFont typeface="Arial" panose="020B0604020202020204" pitchFamily="34" charset="0"/>
              <a:buNone/>
              <a:tabLst/>
            </a:pPr>
            <a:r>
              <a:rPr lang="en-US" dirty="0"/>
              <a:t>Case study | Client’s name</a:t>
            </a:r>
          </a:p>
        </p:txBody>
      </p:sp>
      <p:sp>
        <p:nvSpPr>
          <p:cNvPr id="11" name="Text Placeholder 8">
            <a:extLst>
              <a:ext uri="{FF2B5EF4-FFF2-40B4-BE49-F238E27FC236}">
                <a16:creationId xmlns:a16="http://schemas.microsoft.com/office/drawing/2014/main" id="{6047BD24-6DC8-4A40-9E57-6013ECAAC2D6}"/>
              </a:ext>
            </a:extLst>
          </p:cNvPr>
          <p:cNvSpPr>
            <a:spLocks noGrp="1"/>
          </p:cNvSpPr>
          <p:nvPr>
            <p:ph type="body" sz="quarter" idx="16" hasCustomPrompt="1"/>
          </p:nvPr>
        </p:nvSpPr>
        <p:spPr>
          <a:xfrm>
            <a:off x="685800" y="2057400"/>
            <a:ext cx="5219700"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dirty="0"/>
              <a:t>Quote</a:t>
            </a:r>
          </a:p>
          <a:p>
            <a:pPr lvl="3"/>
            <a:r>
              <a:rPr lang="en-US" dirty="0"/>
              <a:t>First level bullet</a:t>
            </a:r>
          </a:p>
          <a:p>
            <a:pPr lvl="4"/>
            <a:r>
              <a:rPr lang="en-US" dirty="0"/>
              <a:t>Second level bullet</a:t>
            </a:r>
          </a:p>
          <a:p>
            <a:pPr lvl="5"/>
            <a:r>
              <a:rPr lang="en-US" dirty="0"/>
              <a:t>Numbered bullet</a:t>
            </a:r>
          </a:p>
          <a:p>
            <a:pPr lvl="0"/>
            <a:r>
              <a:rPr lang="en-US" dirty="0"/>
              <a:t>It is a long established fact that a reader will be distracted by the readable content of a page when looking at its layout.</a:t>
            </a:r>
          </a:p>
        </p:txBody>
      </p:sp>
      <p:sp>
        <p:nvSpPr>
          <p:cNvPr id="12" name="Text Placeholder 8">
            <a:extLst>
              <a:ext uri="{FF2B5EF4-FFF2-40B4-BE49-F238E27FC236}">
                <a16:creationId xmlns:a16="http://schemas.microsoft.com/office/drawing/2014/main" id="{3E119FBC-1340-CC4D-B48F-BEC63F8397AD}"/>
              </a:ext>
            </a:extLst>
          </p:cNvPr>
          <p:cNvSpPr>
            <a:spLocks noGrp="1"/>
          </p:cNvSpPr>
          <p:nvPr>
            <p:ph type="body" sz="quarter" idx="17" hasCustomPrompt="1"/>
          </p:nvPr>
        </p:nvSpPr>
        <p:spPr>
          <a:xfrm>
            <a:off x="6286500" y="2057400"/>
            <a:ext cx="5219700"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dirty="0"/>
              <a:t>Quote</a:t>
            </a:r>
          </a:p>
          <a:p>
            <a:pPr lvl="3"/>
            <a:r>
              <a:rPr lang="en-US" dirty="0"/>
              <a:t>First level bullet</a:t>
            </a:r>
          </a:p>
          <a:p>
            <a:pPr lvl="4"/>
            <a:r>
              <a:rPr lang="en-US" dirty="0"/>
              <a:t>Second level bullet</a:t>
            </a:r>
          </a:p>
          <a:p>
            <a:pPr lvl="5"/>
            <a:r>
              <a:rPr lang="en-US" dirty="0"/>
              <a:t>Numbered bullet</a:t>
            </a:r>
          </a:p>
          <a:p>
            <a:pPr lvl="0"/>
            <a:r>
              <a:rPr lang="en-US" dirty="0"/>
              <a:t>It is a long established fact that a reader will be distracted by the readable content of a page when looking at its layout.</a:t>
            </a:r>
          </a:p>
        </p:txBody>
      </p:sp>
      <p:grpSp>
        <p:nvGrpSpPr>
          <p:cNvPr id="14" name="Group 13">
            <a:extLst>
              <a:ext uri="{FF2B5EF4-FFF2-40B4-BE49-F238E27FC236}">
                <a16:creationId xmlns:a16="http://schemas.microsoft.com/office/drawing/2014/main" id="{80FB1614-D32A-DF4C-8E95-EC16F41C0EC4}"/>
              </a:ext>
            </a:extLst>
          </p:cNvPr>
          <p:cNvGrpSpPr/>
          <p:nvPr userDrawn="1"/>
        </p:nvGrpSpPr>
        <p:grpSpPr>
          <a:xfrm>
            <a:off x="685800" y="6257314"/>
            <a:ext cx="506815" cy="226800"/>
            <a:chOff x="685800" y="6257314"/>
            <a:chExt cx="506815" cy="226800"/>
          </a:xfrm>
        </p:grpSpPr>
        <p:cxnSp>
          <p:nvCxnSpPr>
            <p:cNvPr id="15" name="Straight Connector 14">
              <a:extLst>
                <a:ext uri="{FF2B5EF4-FFF2-40B4-BE49-F238E27FC236}">
                  <a16:creationId xmlns:a16="http://schemas.microsoft.com/office/drawing/2014/main" id="{676AA28E-9401-9B45-B81F-67BBEE97FA21}"/>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414760F5-84D4-3B48-89C8-22E273AA4C69}"/>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7" name="Picture 16">
            <a:extLst>
              <a:ext uri="{FF2B5EF4-FFF2-40B4-BE49-F238E27FC236}">
                <a16:creationId xmlns:a16="http://schemas.microsoft.com/office/drawing/2014/main" id="{83517014-B939-634B-B3C7-5401E4241281}"/>
              </a:ext>
            </a:extLst>
          </p:cNvPr>
          <p:cNvPicPr>
            <a:picLocks noChangeAspect="1"/>
          </p:cNvPicPr>
          <p:nvPr userDrawn="1"/>
        </p:nvPicPr>
        <p:blipFill>
          <a:blip r:embed="rId3"/>
          <a:stretch>
            <a:fillRect/>
          </a:stretch>
        </p:blipFill>
        <p:spPr>
          <a:xfrm>
            <a:off x="1280723" y="6250004"/>
            <a:ext cx="236363" cy="234000"/>
          </a:xfrm>
          <a:prstGeom prst="rect">
            <a:avLst/>
          </a:prstGeom>
        </p:spPr>
      </p:pic>
    </p:spTree>
    <p:extLst>
      <p:ext uri="{BB962C8B-B14F-4D97-AF65-F5344CB8AC3E}">
        <p14:creationId xmlns:p14="http://schemas.microsoft.com/office/powerpoint/2010/main" val="344127053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_Case Study - One Column Big Im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799" y="926592"/>
            <a:ext cx="10820401" cy="749808"/>
          </a:xfrm>
        </p:spPr>
        <p:txBody>
          <a:bodyPr anchor="t" anchorCtr="0"/>
          <a:lstStyle>
            <a:lvl1pPr>
              <a:defRPr sz="24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7" name="Subtitle 2">
            <a:extLst>
              <a:ext uri="{FF2B5EF4-FFF2-40B4-BE49-F238E27FC236}">
                <a16:creationId xmlns:a16="http://schemas.microsoft.com/office/drawing/2014/main" id="{C2E02113-B4D2-A740-AC7B-37EBDA9C2988}"/>
              </a:ext>
            </a:extLst>
          </p:cNvPr>
          <p:cNvSpPr>
            <a:spLocks noGrp="1"/>
          </p:cNvSpPr>
          <p:nvPr>
            <p:ph type="subTitle" idx="13" hasCustomPrompt="1"/>
          </p:nvPr>
        </p:nvSpPr>
        <p:spPr>
          <a:xfrm>
            <a:off x="685799" y="533400"/>
            <a:ext cx="5219701" cy="254813"/>
          </a:xfrm>
        </p:spPr>
        <p:txBody>
          <a:bodyPr anchor="t" anchorCtr="0">
            <a:noAutofit/>
          </a:bodyPr>
          <a:lstStyle>
            <a:lvl1pPr marL="0" indent="0" algn="l">
              <a:spcAft>
                <a:spcPts val="0"/>
              </a:spcAft>
              <a:buNone/>
              <a:defRPr sz="1000" b="0" i="0" kern="0" cap="none" spc="50" baseline="0">
                <a:solidFill>
                  <a:schemeClr val="accent3"/>
                </a:solidFill>
                <a:latin typeface="Futura Next DemiBold" panose="020B0602020204020303" pitchFamily="34" charset="77"/>
              </a:defRPr>
            </a:lvl1pPr>
            <a:lvl2pPr marL="6350" indent="0" algn="l" defTabSz="914400" rtl="0" eaLnBrk="1" latinLnBrk="0" hangingPunct="1">
              <a:lnSpc>
                <a:spcPct val="130000"/>
              </a:lnSpc>
              <a:spcBef>
                <a:spcPts val="1600"/>
              </a:spcBef>
              <a:buFont typeface="Arial" panose="020B0604020202020204" pitchFamily="34" charset="0"/>
              <a:buNone/>
              <a:tabLst/>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130000"/>
              </a:lnSpc>
              <a:spcBef>
                <a:spcPts val="1600"/>
              </a:spcBef>
              <a:buFont typeface="Arial" panose="020B0604020202020204" pitchFamily="34" charset="0"/>
              <a:buNone/>
              <a:tabLst/>
            </a:pPr>
            <a:r>
              <a:rPr lang="en-US" dirty="0"/>
              <a:t>Case study | Client’s name</a:t>
            </a:r>
          </a:p>
        </p:txBody>
      </p:sp>
      <p:sp>
        <p:nvSpPr>
          <p:cNvPr id="13" name="Text Placeholder 8">
            <a:extLst>
              <a:ext uri="{FF2B5EF4-FFF2-40B4-BE49-F238E27FC236}">
                <a16:creationId xmlns:a16="http://schemas.microsoft.com/office/drawing/2014/main" id="{6D17640F-B0EC-8546-92BF-262CBF7216C4}"/>
              </a:ext>
            </a:extLst>
          </p:cNvPr>
          <p:cNvSpPr>
            <a:spLocks noGrp="1"/>
          </p:cNvSpPr>
          <p:nvPr>
            <p:ph type="body" sz="quarter" idx="17" hasCustomPrompt="1"/>
          </p:nvPr>
        </p:nvSpPr>
        <p:spPr>
          <a:xfrm>
            <a:off x="685800" y="2057400"/>
            <a:ext cx="3352800"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dirty="0"/>
              <a:t>Quote</a:t>
            </a:r>
          </a:p>
          <a:p>
            <a:pPr lvl="3"/>
            <a:r>
              <a:rPr lang="en-US" dirty="0"/>
              <a:t>First level bullet</a:t>
            </a:r>
          </a:p>
          <a:p>
            <a:pPr lvl="4"/>
            <a:r>
              <a:rPr lang="en-US" dirty="0"/>
              <a:t>Second level bullet</a:t>
            </a:r>
          </a:p>
          <a:p>
            <a:pPr lvl="5"/>
            <a:r>
              <a:rPr lang="en-US" dirty="0"/>
              <a:t>Numbered bullet</a:t>
            </a:r>
          </a:p>
          <a:p>
            <a:pPr lvl="0"/>
            <a:r>
              <a:rPr lang="en-US" dirty="0"/>
              <a:t>It is a long established fact that a reader will be distracted by the readable content of a page when looking at its layout.</a:t>
            </a:r>
          </a:p>
        </p:txBody>
      </p:sp>
      <p:sp>
        <p:nvSpPr>
          <p:cNvPr id="14" name="Text Placeholder 8">
            <a:extLst>
              <a:ext uri="{FF2B5EF4-FFF2-40B4-BE49-F238E27FC236}">
                <a16:creationId xmlns:a16="http://schemas.microsoft.com/office/drawing/2014/main" id="{C3DBA832-F974-8945-A1DE-FA87C969C77D}"/>
              </a:ext>
            </a:extLst>
          </p:cNvPr>
          <p:cNvSpPr>
            <a:spLocks noGrp="1"/>
          </p:cNvSpPr>
          <p:nvPr>
            <p:ph type="body" sz="quarter" idx="18" hasCustomPrompt="1"/>
          </p:nvPr>
        </p:nvSpPr>
        <p:spPr>
          <a:xfrm>
            <a:off x="4419600" y="2057400"/>
            <a:ext cx="3352800"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dirty="0"/>
              <a:t>Quote</a:t>
            </a:r>
          </a:p>
          <a:p>
            <a:pPr lvl="3"/>
            <a:r>
              <a:rPr lang="en-US" dirty="0"/>
              <a:t>First level bullet</a:t>
            </a:r>
          </a:p>
          <a:p>
            <a:pPr lvl="4"/>
            <a:r>
              <a:rPr lang="en-US" dirty="0"/>
              <a:t>Second level bullet</a:t>
            </a:r>
          </a:p>
          <a:p>
            <a:pPr lvl="5"/>
            <a:r>
              <a:rPr lang="en-US" dirty="0"/>
              <a:t>Numbered bullet</a:t>
            </a:r>
          </a:p>
          <a:p>
            <a:pPr lvl="0"/>
            <a:r>
              <a:rPr lang="en-US" dirty="0"/>
              <a:t>It is a long established fact that a reader will be distracted by the readable content of a page when looking at its layout.</a:t>
            </a:r>
          </a:p>
        </p:txBody>
      </p:sp>
      <p:sp>
        <p:nvSpPr>
          <p:cNvPr id="15" name="Text Placeholder 8">
            <a:extLst>
              <a:ext uri="{FF2B5EF4-FFF2-40B4-BE49-F238E27FC236}">
                <a16:creationId xmlns:a16="http://schemas.microsoft.com/office/drawing/2014/main" id="{3FF8D2A5-42B1-C847-A8E5-C2109F6E6E21}"/>
              </a:ext>
            </a:extLst>
          </p:cNvPr>
          <p:cNvSpPr>
            <a:spLocks noGrp="1"/>
          </p:cNvSpPr>
          <p:nvPr>
            <p:ph type="body" sz="quarter" idx="19" hasCustomPrompt="1"/>
          </p:nvPr>
        </p:nvSpPr>
        <p:spPr>
          <a:xfrm>
            <a:off x="8153399" y="2057400"/>
            <a:ext cx="3352800"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dirty="0"/>
              <a:t>Quote</a:t>
            </a:r>
          </a:p>
          <a:p>
            <a:pPr lvl="3"/>
            <a:r>
              <a:rPr lang="en-US" dirty="0"/>
              <a:t>First level bullet</a:t>
            </a:r>
          </a:p>
          <a:p>
            <a:pPr lvl="4"/>
            <a:r>
              <a:rPr lang="en-US" dirty="0"/>
              <a:t>Second level bullet</a:t>
            </a:r>
          </a:p>
          <a:p>
            <a:pPr lvl="5"/>
            <a:r>
              <a:rPr lang="en-US" dirty="0"/>
              <a:t>Numbered bullet</a:t>
            </a:r>
          </a:p>
          <a:p>
            <a:pPr lvl="0"/>
            <a:r>
              <a:rPr lang="en-US" dirty="0"/>
              <a:t>It is a long established fact that a reader will be distracted by the readable content of a page when looking at its layout.</a:t>
            </a:r>
          </a:p>
        </p:txBody>
      </p:sp>
      <p:grpSp>
        <p:nvGrpSpPr>
          <p:cNvPr id="12" name="Group 11">
            <a:extLst>
              <a:ext uri="{FF2B5EF4-FFF2-40B4-BE49-F238E27FC236}">
                <a16:creationId xmlns:a16="http://schemas.microsoft.com/office/drawing/2014/main" id="{492C9F3B-A9FE-D94A-ABFE-BDD6A0FFF51E}"/>
              </a:ext>
            </a:extLst>
          </p:cNvPr>
          <p:cNvGrpSpPr/>
          <p:nvPr userDrawn="1"/>
        </p:nvGrpSpPr>
        <p:grpSpPr>
          <a:xfrm>
            <a:off x="685800" y="6257314"/>
            <a:ext cx="506815" cy="226800"/>
            <a:chOff x="685800" y="6257314"/>
            <a:chExt cx="506815" cy="226800"/>
          </a:xfrm>
        </p:grpSpPr>
        <p:cxnSp>
          <p:nvCxnSpPr>
            <p:cNvPr id="16" name="Straight Connector 15">
              <a:extLst>
                <a:ext uri="{FF2B5EF4-FFF2-40B4-BE49-F238E27FC236}">
                  <a16:creationId xmlns:a16="http://schemas.microsoft.com/office/drawing/2014/main" id="{E5CB639C-5EFB-464A-A018-EDF8020C9B70}"/>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47050261-03F9-1F41-A15C-253DB12AD837}"/>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8" name="Picture 17">
            <a:extLst>
              <a:ext uri="{FF2B5EF4-FFF2-40B4-BE49-F238E27FC236}">
                <a16:creationId xmlns:a16="http://schemas.microsoft.com/office/drawing/2014/main" id="{FA3E7D72-A27A-8144-94AE-077CD2164732}"/>
              </a:ext>
            </a:extLst>
          </p:cNvPr>
          <p:cNvPicPr>
            <a:picLocks noChangeAspect="1"/>
          </p:cNvPicPr>
          <p:nvPr userDrawn="1"/>
        </p:nvPicPr>
        <p:blipFill>
          <a:blip r:embed="rId3"/>
          <a:stretch>
            <a:fillRect/>
          </a:stretch>
        </p:blipFill>
        <p:spPr>
          <a:xfrm>
            <a:off x="1280723" y="6250004"/>
            <a:ext cx="236363" cy="234000"/>
          </a:xfrm>
          <a:prstGeom prst="rect">
            <a:avLst/>
          </a:prstGeom>
        </p:spPr>
      </p:pic>
    </p:spTree>
    <p:extLst>
      <p:ext uri="{BB962C8B-B14F-4D97-AF65-F5344CB8AC3E}">
        <p14:creationId xmlns:p14="http://schemas.microsoft.com/office/powerpoint/2010/main" val="265995545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_Case Study - One Column Big Im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799" y="926592"/>
            <a:ext cx="10820401" cy="749808"/>
          </a:xfrm>
        </p:spPr>
        <p:txBody>
          <a:bodyPr anchor="t" anchorCtr="0"/>
          <a:lstStyle>
            <a:lvl1pPr>
              <a:defRPr sz="24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7" name="Subtitle 2">
            <a:extLst>
              <a:ext uri="{FF2B5EF4-FFF2-40B4-BE49-F238E27FC236}">
                <a16:creationId xmlns:a16="http://schemas.microsoft.com/office/drawing/2014/main" id="{C2E02113-B4D2-A740-AC7B-37EBDA9C2988}"/>
              </a:ext>
            </a:extLst>
          </p:cNvPr>
          <p:cNvSpPr>
            <a:spLocks noGrp="1"/>
          </p:cNvSpPr>
          <p:nvPr>
            <p:ph type="subTitle" idx="13" hasCustomPrompt="1"/>
          </p:nvPr>
        </p:nvSpPr>
        <p:spPr>
          <a:xfrm>
            <a:off x="685799" y="533400"/>
            <a:ext cx="5219701" cy="254813"/>
          </a:xfrm>
        </p:spPr>
        <p:txBody>
          <a:bodyPr anchor="t" anchorCtr="0">
            <a:noAutofit/>
          </a:bodyPr>
          <a:lstStyle>
            <a:lvl1pPr marL="0" indent="0" algn="l">
              <a:spcAft>
                <a:spcPts val="0"/>
              </a:spcAft>
              <a:buNone/>
              <a:defRPr sz="1000" b="0" i="0" kern="0" cap="none" spc="50" baseline="0">
                <a:solidFill>
                  <a:schemeClr val="accent3"/>
                </a:solidFill>
                <a:latin typeface="Futura Next DemiBold" panose="020B0602020204020303" pitchFamily="34" charset="77"/>
              </a:defRPr>
            </a:lvl1pPr>
            <a:lvl2pPr marL="6350" indent="0" algn="l" defTabSz="914400" rtl="0" eaLnBrk="1" latinLnBrk="0" hangingPunct="1">
              <a:lnSpc>
                <a:spcPct val="130000"/>
              </a:lnSpc>
              <a:spcBef>
                <a:spcPts val="1600"/>
              </a:spcBef>
              <a:buFont typeface="Arial" panose="020B0604020202020204" pitchFamily="34" charset="0"/>
              <a:buNone/>
              <a:tabLst/>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130000"/>
              </a:lnSpc>
              <a:spcBef>
                <a:spcPts val="1600"/>
              </a:spcBef>
              <a:buFont typeface="Arial" panose="020B0604020202020204" pitchFamily="34" charset="0"/>
              <a:buNone/>
              <a:tabLst/>
            </a:pPr>
            <a:r>
              <a:rPr lang="en-US" dirty="0"/>
              <a:t>Case study | Client’s name</a:t>
            </a:r>
          </a:p>
        </p:txBody>
      </p:sp>
      <p:sp>
        <p:nvSpPr>
          <p:cNvPr id="15" name="Text Placeholder 8">
            <a:extLst>
              <a:ext uri="{FF2B5EF4-FFF2-40B4-BE49-F238E27FC236}">
                <a16:creationId xmlns:a16="http://schemas.microsoft.com/office/drawing/2014/main" id="{1AB97CAC-4E8E-0D47-8F2E-E81012C12547}"/>
              </a:ext>
            </a:extLst>
          </p:cNvPr>
          <p:cNvSpPr>
            <a:spLocks noGrp="1"/>
          </p:cNvSpPr>
          <p:nvPr>
            <p:ph type="body" sz="quarter" idx="18" hasCustomPrompt="1"/>
          </p:nvPr>
        </p:nvSpPr>
        <p:spPr>
          <a:xfrm>
            <a:off x="685800" y="2057400"/>
            <a:ext cx="2400299"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6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dirty="0"/>
              <a:t>Quote</a:t>
            </a:r>
          </a:p>
          <a:p>
            <a:pPr lvl="3"/>
            <a:r>
              <a:rPr lang="en-US" dirty="0"/>
              <a:t>First level bullet</a:t>
            </a:r>
          </a:p>
          <a:p>
            <a:pPr lvl="4"/>
            <a:r>
              <a:rPr lang="en-US" dirty="0"/>
              <a:t>Second level bullet</a:t>
            </a:r>
          </a:p>
          <a:p>
            <a:pPr lvl="5"/>
            <a:r>
              <a:rPr lang="en-US" dirty="0"/>
              <a:t>Numbered bullet</a:t>
            </a:r>
          </a:p>
        </p:txBody>
      </p:sp>
      <p:sp>
        <p:nvSpPr>
          <p:cNvPr id="16" name="Text Placeholder 8">
            <a:extLst>
              <a:ext uri="{FF2B5EF4-FFF2-40B4-BE49-F238E27FC236}">
                <a16:creationId xmlns:a16="http://schemas.microsoft.com/office/drawing/2014/main" id="{5BE2BE4C-9ED2-CC4B-A17A-1F15E9961726}"/>
              </a:ext>
            </a:extLst>
          </p:cNvPr>
          <p:cNvSpPr>
            <a:spLocks noGrp="1"/>
          </p:cNvSpPr>
          <p:nvPr>
            <p:ph type="body" sz="quarter" idx="19" hasCustomPrompt="1"/>
          </p:nvPr>
        </p:nvSpPr>
        <p:spPr>
          <a:xfrm>
            <a:off x="3492499" y="2057400"/>
            <a:ext cx="2400299"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dirty="0"/>
              <a:t>Quote</a:t>
            </a:r>
          </a:p>
          <a:p>
            <a:pPr lvl="3"/>
            <a:r>
              <a:rPr lang="en-US" dirty="0"/>
              <a:t>First level bullet</a:t>
            </a:r>
          </a:p>
          <a:p>
            <a:pPr lvl="4"/>
            <a:r>
              <a:rPr lang="en-US" dirty="0"/>
              <a:t>Second level bullet</a:t>
            </a:r>
          </a:p>
          <a:p>
            <a:pPr lvl="5"/>
            <a:r>
              <a:rPr lang="en-US" dirty="0"/>
              <a:t>Numbered bullet</a:t>
            </a:r>
          </a:p>
        </p:txBody>
      </p:sp>
      <p:sp>
        <p:nvSpPr>
          <p:cNvPr id="17" name="Text Placeholder 8">
            <a:extLst>
              <a:ext uri="{FF2B5EF4-FFF2-40B4-BE49-F238E27FC236}">
                <a16:creationId xmlns:a16="http://schemas.microsoft.com/office/drawing/2014/main" id="{B0189A1A-C20A-FA43-B44A-28FEBD16CEBF}"/>
              </a:ext>
            </a:extLst>
          </p:cNvPr>
          <p:cNvSpPr>
            <a:spLocks noGrp="1"/>
          </p:cNvSpPr>
          <p:nvPr>
            <p:ph type="body" sz="quarter" idx="20" hasCustomPrompt="1"/>
          </p:nvPr>
        </p:nvSpPr>
        <p:spPr>
          <a:xfrm>
            <a:off x="6299198" y="2057400"/>
            <a:ext cx="2400299"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dirty="0"/>
              <a:t>Quote</a:t>
            </a:r>
          </a:p>
          <a:p>
            <a:pPr lvl="3"/>
            <a:r>
              <a:rPr lang="en-US" dirty="0"/>
              <a:t>First level bullet</a:t>
            </a:r>
          </a:p>
          <a:p>
            <a:pPr lvl="4"/>
            <a:r>
              <a:rPr lang="en-US" dirty="0"/>
              <a:t>Second level bullet</a:t>
            </a:r>
          </a:p>
          <a:p>
            <a:pPr lvl="5"/>
            <a:r>
              <a:rPr lang="en-US" dirty="0"/>
              <a:t>Numbered bullet</a:t>
            </a:r>
          </a:p>
        </p:txBody>
      </p:sp>
      <p:sp>
        <p:nvSpPr>
          <p:cNvPr id="18" name="Text Placeholder 8">
            <a:extLst>
              <a:ext uri="{FF2B5EF4-FFF2-40B4-BE49-F238E27FC236}">
                <a16:creationId xmlns:a16="http://schemas.microsoft.com/office/drawing/2014/main" id="{DDD766CF-788D-2B49-8AD5-F58C2640287E}"/>
              </a:ext>
            </a:extLst>
          </p:cNvPr>
          <p:cNvSpPr>
            <a:spLocks noGrp="1"/>
          </p:cNvSpPr>
          <p:nvPr>
            <p:ph type="body" sz="quarter" idx="21" hasCustomPrompt="1"/>
          </p:nvPr>
        </p:nvSpPr>
        <p:spPr>
          <a:xfrm>
            <a:off x="9105897" y="2057400"/>
            <a:ext cx="2400299"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dirty="0"/>
              <a:t>Quote</a:t>
            </a:r>
          </a:p>
          <a:p>
            <a:pPr lvl="3"/>
            <a:r>
              <a:rPr lang="en-US" dirty="0"/>
              <a:t>First level bullet</a:t>
            </a:r>
          </a:p>
          <a:p>
            <a:pPr lvl="4"/>
            <a:r>
              <a:rPr lang="en-US" dirty="0"/>
              <a:t>Second level bullet</a:t>
            </a:r>
          </a:p>
          <a:p>
            <a:pPr lvl="5"/>
            <a:r>
              <a:rPr lang="en-US" dirty="0"/>
              <a:t>Numbered bullet</a:t>
            </a:r>
          </a:p>
        </p:txBody>
      </p:sp>
      <p:grpSp>
        <p:nvGrpSpPr>
          <p:cNvPr id="13" name="Group 12">
            <a:extLst>
              <a:ext uri="{FF2B5EF4-FFF2-40B4-BE49-F238E27FC236}">
                <a16:creationId xmlns:a16="http://schemas.microsoft.com/office/drawing/2014/main" id="{A9C0CF75-846C-A041-B42F-EF0D084B9350}"/>
              </a:ext>
            </a:extLst>
          </p:cNvPr>
          <p:cNvGrpSpPr/>
          <p:nvPr userDrawn="1"/>
        </p:nvGrpSpPr>
        <p:grpSpPr>
          <a:xfrm>
            <a:off x="685800" y="6257314"/>
            <a:ext cx="506815" cy="226800"/>
            <a:chOff x="685800" y="6257314"/>
            <a:chExt cx="506815" cy="226800"/>
          </a:xfrm>
        </p:grpSpPr>
        <p:cxnSp>
          <p:nvCxnSpPr>
            <p:cNvPr id="14" name="Straight Connector 13">
              <a:extLst>
                <a:ext uri="{FF2B5EF4-FFF2-40B4-BE49-F238E27FC236}">
                  <a16:creationId xmlns:a16="http://schemas.microsoft.com/office/drawing/2014/main" id="{E9068D63-F20F-C44E-B880-965D26839A13}"/>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D0411DF5-0C0F-8A41-BCE5-76523F5475AB}"/>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21" name="Picture 20">
            <a:extLst>
              <a:ext uri="{FF2B5EF4-FFF2-40B4-BE49-F238E27FC236}">
                <a16:creationId xmlns:a16="http://schemas.microsoft.com/office/drawing/2014/main" id="{2B4B8ACF-2633-8344-B7BD-D805A52E6940}"/>
              </a:ext>
            </a:extLst>
          </p:cNvPr>
          <p:cNvPicPr>
            <a:picLocks noChangeAspect="1"/>
          </p:cNvPicPr>
          <p:nvPr userDrawn="1"/>
        </p:nvPicPr>
        <p:blipFill>
          <a:blip r:embed="rId3"/>
          <a:stretch>
            <a:fillRect/>
          </a:stretch>
        </p:blipFill>
        <p:spPr>
          <a:xfrm>
            <a:off x="1280723" y="6179447"/>
            <a:ext cx="381981" cy="408631"/>
          </a:xfrm>
          <a:prstGeom prst="rect">
            <a:avLst/>
          </a:prstGeom>
        </p:spPr>
      </p:pic>
    </p:spTree>
    <p:extLst>
      <p:ext uri="{BB962C8B-B14F-4D97-AF65-F5344CB8AC3E}">
        <p14:creationId xmlns:p14="http://schemas.microsoft.com/office/powerpoint/2010/main" val="261538879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6_Case Study - One Column Big Im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799" y="3054096"/>
            <a:ext cx="4267201" cy="749808"/>
          </a:xfrm>
        </p:spPr>
        <p:txBody>
          <a:bodyPr anchor="ctr" anchorCtr="0"/>
          <a:lstStyle>
            <a:lvl1pPr>
              <a:defRPr sz="24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7" name="Subtitle 2">
            <a:extLst>
              <a:ext uri="{FF2B5EF4-FFF2-40B4-BE49-F238E27FC236}">
                <a16:creationId xmlns:a16="http://schemas.microsoft.com/office/drawing/2014/main" id="{C2E02113-B4D2-A740-AC7B-37EBDA9C2988}"/>
              </a:ext>
            </a:extLst>
          </p:cNvPr>
          <p:cNvSpPr>
            <a:spLocks noGrp="1"/>
          </p:cNvSpPr>
          <p:nvPr>
            <p:ph type="subTitle" idx="13" hasCustomPrompt="1"/>
          </p:nvPr>
        </p:nvSpPr>
        <p:spPr>
          <a:xfrm>
            <a:off x="685799" y="533400"/>
            <a:ext cx="5219701" cy="254813"/>
          </a:xfrm>
        </p:spPr>
        <p:txBody>
          <a:bodyPr anchor="t" anchorCtr="0">
            <a:noAutofit/>
          </a:bodyPr>
          <a:lstStyle>
            <a:lvl1pPr marL="0" indent="0" algn="l">
              <a:spcAft>
                <a:spcPts val="0"/>
              </a:spcAft>
              <a:buNone/>
              <a:defRPr sz="1000" b="0" i="0" kern="0" cap="none" spc="50" baseline="0">
                <a:solidFill>
                  <a:schemeClr val="accent3"/>
                </a:solidFill>
                <a:latin typeface="Futura Next DemiBold" panose="020B0602020204020303" pitchFamily="34" charset="77"/>
              </a:defRPr>
            </a:lvl1pPr>
            <a:lvl2pPr marL="6350" indent="0" algn="l" defTabSz="914400" rtl="0" eaLnBrk="1" latinLnBrk="0" hangingPunct="1">
              <a:lnSpc>
                <a:spcPct val="130000"/>
              </a:lnSpc>
              <a:spcBef>
                <a:spcPts val="1600"/>
              </a:spcBef>
              <a:buFont typeface="Arial" panose="020B0604020202020204" pitchFamily="34" charset="0"/>
              <a:buNone/>
              <a:tabLst/>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130000"/>
              </a:lnSpc>
              <a:spcBef>
                <a:spcPts val="1600"/>
              </a:spcBef>
              <a:buFont typeface="Arial" panose="020B0604020202020204" pitchFamily="34" charset="0"/>
              <a:buNone/>
              <a:tabLst/>
            </a:pPr>
            <a:r>
              <a:rPr lang="en-US" dirty="0"/>
              <a:t>Case study | Client’s name</a:t>
            </a:r>
          </a:p>
        </p:txBody>
      </p:sp>
      <p:sp>
        <p:nvSpPr>
          <p:cNvPr id="8" name="Text Placeholder 8">
            <a:extLst>
              <a:ext uri="{FF2B5EF4-FFF2-40B4-BE49-F238E27FC236}">
                <a16:creationId xmlns:a16="http://schemas.microsoft.com/office/drawing/2014/main" id="{AA8F961E-FA33-7640-99EA-4C7FE4A3DDF1}"/>
              </a:ext>
            </a:extLst>
          </p:cNvPr>
          <p:cNvSpPr>
            <a:spLocks noGrp="1"/>
          </p:cNvSpPr>
          <p:nvPr>
            <p:ph type="body" sz="quarter" idx="16" hasCustomPrompt="1"/>
          </p:nvPr>
        </p:nvSpPr>
        <p:spPr>
          <a:xfrm>
            <a:off x="6283452" y="533400"/>
            <a:ext cx="5219700" cy="5638800"/>
          </a:xfrm>
        </p:spPr>
        <p:txBody>
          <a:bodyPr numCol="1" spcCol="384048" anchor="ctr"/>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spcAft>
                <a:spcPts val="0"/>
              </a:spcAft>
              <a:buClrTx/>
              <a:defRPr sz="1000"/>
            </a:lvl4pPr>
            <a:lvl5pPr marL="274320" indent="-137160">
              <a:lnSpc>
                <a:spcPct val="140000"/>
              </a:lnSpc>
              <a:spcBef>
                <a:spcPts val="200"/>
              </a:spcBef>
              <a:spcAft>
                <a:spcPts val="0"/>
              </a:spcAft>
              <a:defRPr sz="1000"/>
            </a:lvl5pPr>
            <a:lvl6pPr marL="274320" indent="-274320">
              <a:lnSpc>
                <a:spcPct val="140000"/>
              </a:lnSpc>
              <a:spcBef>
                <a:spcPts val="400"/>
              </a:spcBef>
              <a:spcAft>
                <a:spcPts val="0"/>
              </a:spcAft>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dirty="0"/>
              <a:t>Quote</a:t>
            </a:r>
          </a:p>
          <a:p>
            <a:pPr lvl="3"/>
            <a:r>
              <a:rPr lang="en-US" dirty="0"/>
              <a:t>First level bullet</a:t>
            </a:r>
          </a:p>
          <a:p>
            <a:pPr lvl="4"/>
            <a:r>
              <a:rPr lang="en-US" dirty="0"/>
              <a:t>Second level bullet</a:t>
            </a:r>
          </a:p>
          <a:p>
            <a:pPr lvl="5"/>
            <a:r>
              <a:rPr lang="en-US" dirty="0"/>
              <a:t>Numbered bullet</a:t>
            </a:r>
          </a:p>
          <a:p>
            <a:pPr lvl="0"/>
            <a:r>
              <a:rPr lang="en-US" dirty="0"/>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p:txBody>
      </p:sp>
      <p:grpSp>
        <p:nvGrpSpPr>
          <p:cNvPr id="12" name="Group 11">
            <a:extLst>
              <a:ext uri="{FF2B5EF4-FFF2-40B4-BE49-F238E27FC236}">
                <a16:creationId xmlns:a16="http://schemas.microsoft.com/office/drawing/2014/main" id="{79AFCC1F-801F-5C4B-AD2A-7CED2B38E785}"/>
              </a:ext>
            </a:extLst>
          </p:cNvPr>
          <p:cNvGrpSpPr/>
          <p:nvPr userDrawn="1"/>
        </p:nvGrpSpPr>
        <p:grpSpPr>
          <a:xfrm>
            <a:off x="685800" y="6257314"/>
            <a:ext cx="506815" cy="226800"/>
            <a:chOff x="685800" y="6257314"/>
            <a:chExt cx="506815" cy="226800"/>
          </a:xfrm>
        </p:grpSpPr>
        <p:cxnSp>
          <p:nvCxnSpPr>
            <p:cNvPr id="13" name="Straight Connector 12">
              <a:extLst>
                <a:ext uri="{FF2B5EF4-FFF2-40B4-BE49-F238E27FC236}">
                  <a16:creationId xmlns:a16="http://schemas.microsoft.com/office/drawing/2014/main" id="{F4273368-2FDA-C441-A238-A9A87E1565E0}"/>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623E43D5-DF29-964B-98B4-AAB11A0E7653}"/>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0" name="Picture 9">
            <a:extLst>
              <a:ext uri="{FF2B5EF4-FFF2-40B4-BE49-F238E27FC236}">
                <a16:creationId xmlns:a16="http://schemas.microsoft.com/office/drawing/2014/main" id="{56FE1A46-A686-6F46-8AA8-57BE1813C134}"/>
              </a:ext>
            </a:extLst>
          </p:cNvPr>
          <p:cNvPicPr>
            <a:picLocks noChangeAspect="1"/>
          </p:cNvPicPr>
          <p:nvPr userDrawn="1"/>
        </p:nvPicPr>
        <p:blipFill>
          <a:blip r:embed="rId3"/>
          <a:stretch>
            <a:fillRect/>
          </a:stretch>
        </p:blipFill>
        <p:spPr>
          <a:xfrm>
            <a:off x="1280723" y="6179447"/>
            <a:ext cx="381981" cy="408631"/>
          </a:xfrm>
          <a:prstGeom prst="rect">
            <a:avLst/>
          </a:prstGeom>
        </p:spPr>
      </p:pic>
    </p:spTree>
    <p:extLst>
      <p:ext uri="{BB962C8B-B14F-4D97-AF65-F5344CB8AC3E}">
        <p14:creationId xmlns:p14="http://schemas.microsoft.com/office/powerpoint/2010/main" val="226055191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ase Study - Header Onl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926592"/>
            <a:ext cx="10817352" cy="749808"/>
          </a:xfrm>
        </p:spPr>
        <p:txBody>
          <a:bodyPr anchor="t" anchorCtr="0"/>
          <a:lstStyle>
            <a:lvl1pPr>
              <a:defRPr sz="24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7" name="Subtitle 2">
            <a:extLst>
              <a:ext uri="{FF2B5EF4-FFF2-40B4-BE49-F238E27FC236}">
                <a16:creationId xmlns:a16="http://schemas.microsoft.com/office/drawing/2014/main" id="{C2E02113-B4D2-A740-AC7B-37EBDA9C2988}"/>
              </a:ext>
            </a:extLst>
          </p:cNvPr>
          <p:cNvSpPr>
            <a:spLocks noGrp="1"/>
          </p:cNvSpPr>
          <p:nvPr>
            <p:ph type="subTitle" idx="13" hasCustomPrompt="1"/>
          </p:nvPr>
        </p:nvSpPr>
        <p:spPr>
          <a:xfrm>
            <a:off x="685800" y="533400"/>
            <a:ext cx="4913376" cy="254813"/>
          </a:xfrm>
        </p:spPr>
        <p:txBody>
          <a:bodyPr anchor="t" anchorCtr="0">
            <a:noAutofit/>
          </a:bodyPr>
          <a:lstStyle>
            <a:lvl1pPr marL="0" indent="0" algn="l">
              <a:spcAft>
                <a:spcPts val="0"/>
              </a:spcAft>
              <a:buNone/>
              <a:defRPr sz="1000" b="0" i="0" kern="0" cap="none" spc="50" baseline="0">
                <a:solidFill>
                  <a:schemeClr val="accent3"/>
                </a:solidFill>
                <a:latin typeface="Futura Next DemiBold" panose="020B0602020204020303" pitchFamily="34" charset="77"/>
              </a:defRPr>
            </a:lvl1pPr>
            <a:lvl2pPr marL="6350" indent="0" algn="l" defTabSz="914400" rtl="0" eaLnBrk="1" latinLnBrk="0" hangingPunct="1">
              <a:lnSpc>
                <a:spcPct val="130000"/>
              </a:lnSpc>
              <a:spcBef>
                <a:spcPts val="1600"/>
              </a:spcBef>
              <a:buFont typeface="Arial" panose="020B0604020202020204" pitchFamily="34" charset="0"/>
              <a:buNone/>
              <a:tabLst/>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130000"/>
              </a:lnSpc>
              <a:spcBef>
                <a:spcPts val="1600"/>
              </a:spcBef>
              <a:buFont typeface="Arial" panose="020B0604020202020204" pitchFamily="34" charset="0"/>
              <a:buNone/>
              <a:tabLst/>
            </a:pPr>
            <a:r>
              <a:rPr lang="en-US" dirty="0"/>
              <a:t>Case study | Client’s name</a:t>
            </a:r>
          </a:p>
        </p:txBody>
      </p:sp>
      <p:grpSp>
        <p:nvGrpSpPr>
          <p:cNvPr id="10" name="Group 9">
            <a:extLst>
              <a:ext uri="{FF2B5EF4-FFF2-40B4-BE49-F238E27FC236}">
                <a16:creationId xmlns:a16="http://schemas.microsoft.com/office/drawing/2014/main" id="{DE78AC01-BE7A-944B-92A6-DDC88597F23F}"/>
              </a:ext>
            </a:extLst>
          </p:cNvPr>
          <p:cNvGrpSpPr/>
          <p:nvPr userDrawn="1"/>
        </p:nvGrpSpPr>
        <p:grpSpPr>
          <a:xfrm>
            <a:off x="685800" y="6257314"/>
            <a:ext cx="506815" cy="226800"/>
            <a:chOff x="685800" y="6257314"/>
            <a:chExt cx="506815" cy="226800"/>
          </a:xfrm>
        </p:grpSpPr>
        <p:cxnSp>
          <p:nvCxnSpPr>
            <p:cNvPr id="11" name="Straight Connector 10">
              <a:extLst>
                <a:ext uri="{FF2B5EF4-FFF2-40B4-BE49-F238E27FC236}">
                  <a16:creationId xmlns:a16="http://schemas.microsoft.com/office/drawing/2014/main" id="{95A933D2-2C7B-D447-9299-964EDB406FB5}"/>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9FB983E-5170-0C42-A12C-E3B765446CBD}"/>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9" name="Picture 8">
            <a:extLst>
              <a:ext uri="{FF2B5EF4-FFF2-40B4-BE49-F238E27FC236}">
                <a16:creationId xmlns:a16="http://schemas.microsoft.com/office/drawing/2014/main" id="{C24BBFF0-557D-EC4B-9498-AF544EDE9F73}"/>
              </a:ext>
            </a:extLst>
          </p:cNvPr>
          <p:cNvPicPr>
            <a:picLocks noChangeAspect="1"/>
          </p:cNvPicPr>
          <p:nvPr userDrawn="1"/>
        </p:nvPicPr>
        <p:blipFill>
          <a:blip r:embed="rId3"/>
          <a:stretch>
            <a:fillRect/>
          </a:stretch>
        </p:blipFill>
        <p:spPr>
          <a:xfrm>
            <a:off x="1280723" y="6179447"/>
            <a:ext cx="381981" cy="408631"/>
          </a:xfrm>
          <a:prstGeom prst="rect">
            <a:avLst/>
          </a:prstGeom>
        </p:spPr>
      </p:pic>
    </p:spTree>
    <p:extLst>
      <p:ext uri="{BB962C8B-B14F-4D97-AF65-F5344CB8AC3E}">
        <p14:creationId xmlns:p14="http://schemas.microsoft.com/office/powerpoint/2010/main" val="372583911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ase Study - Breadcrumb Onl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7" name="Subtitle 2">
            <a:extLst>
              <a:ext uri="{FF2B5EF4-FFF2-40B4-BE49-F238E27FC236}">
                <a16:creationId xmlns:a16="http://schemas.microsoft.com/office/drawing/2014/main" id="{C2E02113-B4D2-A740-AC7B-37EBDA9C2988}"/>
              </a:ext>
            </a:extLst>
          </p:cNvPr>
          <p:cNvSpPr>
            <a:spLocks noGrp="1"/>
          </p:cNvSpPr>
          <p:nvPr>
            <p:ph type="subTitle" idx="13" hasCustomPrompt="1"/>
          </p:nvPr>
        </p:nvSpPr>
        <p:spPr>
          <a:xfrm>
            <a:off x="685800" y="533400"/>
            <a:ext cx="4913376" cy="254813"/>
          </a:xfrm>
        </p:spPr>
        <p:txBody>
          <a:bodyPr anchor="t" anchorCtr="0">
            <a:noAutofit/>
          </a:bodyPr>
          <a:lstStyle>
            <a:lvl1pPr marL="0" indent="0" algn="l">
              <a:spcAft>
                <a:spcPts val="0"/>
              </a:spcAft>
              <a:buNone/>
              <a:defRPr sz="1000" b="0" i="0" kern="0" cap="none" spc="50" baseline="0">
                <a:solidFill>
                  <a:schemeClr val="accent3"/>
                </a:solidFill>
                <a:latin typeface="Futura Next DemiBold" panose="020B0602020204020303" pitchFamily="34" charset="77"/>
              </a:defRPr>
            </a:lvl1pPr>
            <a:lvl2pPr marL="6350" indent="0" algn="l" defTabSz="914400" rtl="0" eaLnBrk="1" latinLnBrk="0" hangingPunct="1">
              <a:lnSpc>
                <a:spcPct val="130000"/>
              </a:lnSpc>
              <a:spcBef>
                <a:spcPts val="1600"/>
              </a:spcBef>
              <a:buFont typeface="Arial" panose="020B0604020202020204" pitchFamily="34" charset="0"/>
              <a:buNone/>
              <a:tabLst/>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130000"/>
              </a:lnSpc>
              <a:spcBef>
                <a:spcPts val="1600"/>
              </a:spcBef>
              <a:buFont typeface="Arial" panose="020B0604020202020204" pitchFamily="34" charset="0"/>
              <a:buNone/>
              <a:tabLst/>
            </a:pPr>
            <a:r>
              <a:rPr lang="en-US" dirty="0"/>
              <a:t>Case study | Client’s name</a:t>
            </a:r>
          </a:p>
        </p:txBody>
      </p:sp>
      <p:grpSp>
        <p:nvGrpSpPr>
          <p:cNvPr id="9" name="Group 8">
            <a:extLst>
              <a:ext uri="{FF2B5EF4-FFF2-40B4-BE49-F238E27FC236}">
                <a16:creationId xmlns:a16="http://schemas.microsoft.com/office/drawing/2014/main" id="{03F177AA-69BB-1747-B4FC-A21ED145A70B}"/>
              </a:ext>
            </a:extLst>
          </p:cNvPr>
          <p:cNvGrpSpPr/>
          <p:nvPr userDrawn="1"/>
        </p:nvGrpSpPr>
        <p:grpSpPr>
          <a:xfrm>
            <a:off x="685800" y="6257314"/>
            <a:ext cx="506815" cy="226800"/>
            <a:chOff x="685800" y="6257314"/>
            <a:chExt cx="506815" cy="226800"/>
          </a:xfrm>
        </p:grpSpPr>
        <p:cxnSp>
          <p:nvCxnSpPr>
            <p:cNvPr id="10" name="Straight Connector 9">
              <a:extLst>
                <a:ext uri="{FF2B5EF4-FFF2-40B4-BE49-F238E27FC236}">
                  <a16:creationId xmlns:a16="http://schemas.microsoft.com/office/drawing/2014/main" id="{EB2D622A-A9C7-1B45-915E-6639438F75AF}"/>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D3E6303-DF94-FB4D-AE39-C6E10ACEE283}"/>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8" name="Picture 7">
            <a:extLst>
              <a:ext uri="{FF2B5EF4-FFF2-40B4-BE49-F238E27FC236}">
                <a16:creationId xmlns:a16="http://schemas.microsoft.com/office/drawing/2014/main" id="{3CBD3D53-80B6-854B-9EC2-6D4B2551CBFC}"/>
              </a:ext>
            </a:extLst>
          </p:cNvPr>
          <p:cNvPicPr>
            <a:picLocks noChangeAspect="1"/>
          </p:cNvPicPr>
          <p:nvPr userDrawn="1"/>
        </p:nvPicPr>
        <p:blipFill>
          <a:blip r:embed="rId3"/>
          <a:stretch>
            <a:fillRect/>
          </a:stretch>
        </p:blipFill>
        <p:spPr>
          <a:xfrm>
            <a:off x="1280723" y="6179447"/>
            <a:ext cx="381981" cy="408631"/>
          </a:xfrm>
          <a:prstGeom prst="rect">
            <a:avLst/>
          </a:prstGeom>
        </p:spPr>
      </p:pic>
    </p:spTree>
    <p:extLst>
      <p:ext uri="{BB962C8B-B14F-4D97-AF65-F5344CB8AC3E}">
        <p14:creationId xmlns:p14="http://schemas.microsoft.com/office/powerpoint/2010/main" val="4197655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with short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noChangeAspect="1"/>
          </p:cNvSpPr>
          <p:nvPr>
            <p:ph type="title" hasCustomPrompt="1"/>
          </p:nvPr>
        </p:nvSpPr>
        <p:spPr>
          <a:xfrm>
            <a:off x="-385592" y="1483561"/>
            <a:ext cx="3902400" cy="3902400"/>
          </a:xfrm>
          <a:prstGeom prst="ellipse">
            <a:avLst/>
          </a:prstGeom>
          <a:ln w="152400">
            <a:solidFill>
              <a:schemeClr val="accent1"/>
            </a:solidFill>
          </a:ln>
        </p:spPr>
        <p:txBody>
          <a:bodyPr lIns="503999" anchor="ctr" anchorCtr="0"/>
          <a:lstStyle>
            <a:lvl1pPr>
              <a:defRPr sz="2400" b="0" i="0">
                <a:latin typeface="Futura Next Medium" panose="020B0602020204020303" pitchFamily="34" charset="77"/>
              </a:defRPr>
            </a:lvl1pPr>
          </a:lstStyle>
          <a:p>
            <a:r>
              <a:rPr lang="en-US"/>
              <a:t>Long title sentence case</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13" name="Picture Placeholder 14">
            <a:extLst>
              <a:ext uri="{FF2B5EF4-FFF2-40B4-BE49-F238E27FC236}">
                <a16:creationId xmlns:a16="http://schemas.microsoft.com/office/drawing/2014/main" id="{7876C5D8-2FA8-AD48-A249-EFF6FAC9060B}"/>
              </a:ext>
            </a:extLst>
          </p:cNvPr>
          <p:cNvSpPr>
            <a:spLocks noGrp="1"/>
          </p:cNvSpPr>
          <p:nvPr>
            <p:ph type="pic" sz="quarter" idx="16" hasCustomPrompt="1"/>
          </p:nvPr>
        </p:nvSpPr>
        <p:spPr>
          <a:xfrm>
            <a:off x="7486648" y="1676400"/>
            <a:ext cx="1485900" cy="1488033"/>
          </a:xfrm>
          <a:prstGeom prst="ellipse">
            <a:avLst/>
          </a:prstGeom>
          <a:solidFill>
            <a:schemeClr val="tx2"/>
          </a:solidFill>
          <a:ln w="76200">
            <a:solidFill>
              <a:schemeClr val="accent4"/>
            </a:solidFill>
          </a:ln>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14" name="Picture Placeholder 14">
            <a:extLst>
              <a:ext uri="{FF2B5EF4-FFF2-40B4-BE49-F238E27FC236}">
                <a16:creationId xmlns:a16="http://schemas.microsoft.com/office/drawing/2014/main" id="{12C928C5-57B8-D349-866E-C74813B7E443}"/>
              </a:ext>
            </a:extLst>
          </p:cNvPr>
          <p:cNvSpPr>
            <a:spLocks noGrp="1"/>
          </p:cNvSpPr>
          <p:nvPr>
            <p:ph type="pic" sz="quarter" idx="18" hasCustomPrompt="1"/>
          </p:nvPr>
        </p:nvSpPr>
        <p:spPr>
          <a:xfrm>
            <a:off x="5083047" y="1676400"/>
            <a:ext cx="1485900" cy="1488033"/>
          </a:xfrm>
          <a:prstGeom prst="ellipse">
            <a:avLst/>
          </a:prstGeom>
          <a:solidFill>
            <a:schemeClr val="tx2"/>
          </a:solidFill>
          <a:ln w="76200">
            <a:solidFill>
              <a:schemeClr val="accent4"/>
            </a:solidFill>
          </a:ln>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15" name="Picture Placeholder 14">
            <a:extLst>
              <a:ext uri="{FF2B5EF4-FFF2-40B4-BE49-F238E27FC236}">
                <a16:creationId xmlns:a16="http://schemas.microsoft.com/office/drawing/2014/main" id="{17750081-3B9A-A24D-BE27-70C41BA7D3D2}"/>
              </a:ext>
            </a:extLst>
          </p:cNvPr>
          <p:cNvSpPr>
            <a:spLocks noGrp="1"/>
          </p:cNvSpPr>
          <p:nvPr>
            <p:ph type="pic" sz="quarter" idx="20" hasCustomPrompt="1"/>
          </p:nvPr>
        </p:nvSpPr>
        <p:spPr>
          <a:xfrm>
            <a:off x="9890250" y="1676400"/>
            <a:ext cx="1485900" cy="1488033"/>
          </a:xfrm>
          <a:prstGeom prst="ellipse">
            <a:avLst/>
          </a:prstGeom>
          <a:solidFill>
            <a:schemeClr val="tx2"/>
          </a:solidFill>
          <a:ln w="76200">
            <a:solidFill>
              <a:schemeClr val="accent4"/>
            </a:solidFill>
          </a:ln>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16" name="Text Placeholder 8">
            <a:extLst>
              <a:ext uri="{FF2B5EF4-FFF2-40B4-BE49-F238E27FC236}">
                <a16:creationId xmlns:a16="http://schemas.microsoft.com/office/drawing/2014/main" id="{D4BA0F11-AEEE-3448-AF9B-3E7D5B22944A}"/>
              </a:ext>
            </a:extLst>
          </p:cNvPr>
          <p:cNvSpPr>
            <a:spLocks noGrp="1"/>
          </p:cNvSpPr>
          <p:nvPr>
            <p:ph type="body" sz="quarter" idx="51" hasCustomPrompt="1"/>
          </p:nvPr>
        </p:nvSpPr>
        <p:spPr>
          <a:xfrm>
            <a:off x="4952997" y="3293047"/>
            <a:ext cx="1746000" cy="1725519"/>
          </a:xfrm>
        </p:spPr>
        <p:txBody>
          <a:bodyPr numCol="1" spcCol="384048"/>
          <a:lstStyle>
            <a:lvl1pPr marL="0" marR="0" indent="0" algn="ctr" defTabSz="914400" rtl="0" eaLnBrk="1" fontAlgn="auto" latinLnBrk="0" hangingPunct="1">
              <a:lnSpc>
                <a:spcPct val="130000"/>
              </a:lnSpc>
              <a:spcBef>
                <a:spcPts val="800"/>
              </a:spcBef>
              <a:spcAft>
                <a:spcPts val="0"/>
              </a:spcAft>
              <a:buClrTx/>
              <a:buSzTx/>
              <a:buFontTx/>
              <a:buNone/>
              <a:tabLst/>
              <a:defRPr sz="1200"/>
            </a:lvl1pPr>
            <a:lvl2pPr marL="6350" indent="0" algn="ctr">
              <a:lnSpc>
                <a:spcPct val="130000"/>
              </a:lnSpc>
              <a:spcBef>
                <a:spcPts val="400"/>
              </a:spcBef>
              <a:buNone/>
              <a:defRPr sz="1600" b="0" i="0" spc="50" baseline="0">
                <a:solidFill>
                  <a:schemeClr val="accent2"/>
                </a:solidFill>
                <a:latin typeface="Futura Next DemiBold" panose="020B0502020204020303" pitchFamily="34" charset="77"/>
              </a:defRPr>
            </a:lvl2pPr>
            <a:lvl3pPr marL="0" indent="0" algn="ctr">
              <a:lnSpc>
                <a:spcPct val="120000"/>
              </a:lnSpc>
              <a:spcBef>
                <a:spcPts val="200"/>
              </a:spcBef>
              <a:buNone/>
              <a:defRPr sz="1200" b="0" i="0">
                <a:solidFill>
                  <a:schemeClr val="accent6">
                    <a:lumMod val="75000"/>
                  </a:schemeClr>
                </a:solidFill>
                <a:latin typeface="Minion Pro" panose="02040503050306020203" pitchFamily="18" charset="0"/>
              </a:defRPr>
            </a:lvl3pPr>
            <a:lvl4pPr marL="137160" indent="-137160" algn="ctr">
              <a:lnSpc>
                <a:spcPct val="130000"/>
              </a:lnSpc>
              <a:spcBef>
                <a:spcPts val="200"/>
              </a:spcBef>
              <a:buClrTx/>
              <a:defRPr sz="1200"/>
            </a:lvl4pPr>
            <a:lvl5pPr marL="274320" indent="-137160" algn="ctr">
              <a:lnSpc>
                <a:spcPct val="130000"/>
              </a:lnSpc>
              <a:spcBef>
                <a:spcPts val="200"/>
              </a:spcBef>
              <a:defRPr sz="1200"/>
            </a:lvl5pPr>
            <a:lvl6pPr marL="274320" indent="-274320" algn="ctr">
              <a:lnSpc>
                <a:spcPct val="130000"/>
              </a:lnSpc>
              <a:spcBef>
                <a:spcPts val="200"/>
              </a:spcBef>
              <a:buFont typeface="+mj-lt"/>
              <a:buAutoNum type="arabicPeriod"/>
              <a:defRPr sz="1200"/>
            </a:lvl6pPr>
            <a:lvl7pPr marL="274320" indent="-274320">
              <a:lnSpc>
                <a:spcPct val="140000"/>
              </a:lnSpc>
              <a:spcBef>
                <a:spcPts val="200"/>
              </a:spcBef>
              <a:buFont typeface="+mj-lt"/>
              <a:buAutoNum type="arabicPeriod"/>
              <a:defRPr sz="1000"/>
            </a:lvl7pPr>
          </a:lstStyle>
          <a:p>
            <a:pPr lvl="0"/>
            <a:r>
              <a:rPr lang="en-US"/>
              <a:t>Lorem Ipsum</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sp>
        <p:nvSpPr>
          <p:cNvPr id="17" name="Text Placeholder 8">
            <a:extLst>
              <a:ext uri="{FF2B5EF4-FFF2-40B4-BE49-F238E27FC236}">
                <a16:creationId xmlns:a16="http://schemas.microsoft.com/office/drawing/2014/main" id="{0F6E98AD-D361-C94B-A24F-908AA4876587}"/>
              </a:ext>
            </a:extLst>
          </p:cNvPr>
          <p:cNvSpPr>
            <a:spLocks noGrp="1"/>
          </p:cNvSpPr>
          <p:nvPr>
            <p:ph type="body" sz="quarter" idx="53" hasCustomPrompt="1"/>
          </p:nvPr>
        </p:nvSpPr>
        <p:spPr>
          <a:xfrm>
            <a:off x="7356598" y="3293048"/>
            <a:ext cx="1746000" cy="1724400"/>
          </a:xfrm>
        </p:spPr>
        <p:txBody>
          <a:bodyPr numCol="1" spcCol="384048"/>
          <a:lstStyle>
            <a:lvl1pPr marL="0" marR="0" indent="0" algn="ctr" defTabSz="914400" rtl="0" eaLnBrk="1" fontAlgn="auto" latinLnBrk="0" hangingPunct="1">
              <a:lnSpc>
                <a:spcPct val="130000"/>
              </a:lnSpc>
              <a:spcBef>
                <a:spcPts val="800"/>
              </a:spcBef>
              <a:spcAft>
                <a:spcPts val="0"/>
              </a:spcAft>
              <a:buClrTx/>
              <a:buSzTx/>
              <a:buFontTx/>
              <a:buNone/>
              <a:tabLst/>
              <a:defRPr sz="1200"/>
            </a:lvl1pPr>
            <a:lvl2pPr marL="6350" indent="0" algn="ctr">
              <a:lnSpc>
                <a:spcPct val="130000"/>
              </a:lnSpc>
              <a:spcBef>
                <a:spcPts val="400"/>
              </a:spcBef>
              <a:buNone/>
              <a:defRPr sz="1600" b="0" i="0" spc="50" baseline="0">
                <a:solidFill>
                  <a:schemeClr val="accent2"/>
                </a:solidFill>
                <a:latin typeface="Futura Next DemiBold" panose="020B0502020204020303" pitchFamily="34" charset="77"/>
              </a:defRPr>
            </a:lvl2pPr>
            <a:lvl3pPr marL="0" indent="0" algn="ctr">
              <a:lnSpc>
                <a:spcPct val="120000"/>
              </a:lnSpc>
              <a:spcBef>
                <a:spcPts val="200"/>
              </a:spcBef>
              <a:buNone/>
              <a:defRPr sz="1200" b="0" i="0">
                <a:solidFill>
                  <a:schemeClr val="accent6">
                    <a:lumMod val="75000"/>
                  </a:schemeClr>
                </a:solidFill>
                <a:latin typeface="Minion Pro" panose="02040503050306020203" pitchFamily="18" charset="0"/>
              </a:defRPr>
            </a:lvl3pPr>
            <a:lvl4pPr marL="137160" indent="-137160" algn="ctr">
              <a:lnSpc>
                <a:spcPct val="130000"/>
              </a:lnSpc>
              <a:spcBef>
                <a:spcPts val="200"/>
              </a:spcBef>
              <a:buClrTx/>
              <a:defRPr sz="1200"/>
            </a:lvl4pPr>
            <a:lvl5pPr marL="274320" indent="-137160" algn="ctr">
              <a:lnSpc>
                <a:spcPct val="130000"/>
              </a:lnSpc>
              <a:spcBef>
                <a:spcPts val="200"/>
              </a:spcBef>
              <a:defRPr sz="1200"/>
            </a:lvl5pPr>
            <a:lvl6pPr marL="274320" indent="-274320" algn="ctr">
              <a:lnSpc>
                <a:spcPct val="130000"/>
              </a:lnSpc>
              <a:spcBef>
                <a:spcPts val="200"/>
              </a:spcBef>
              <a:buFont typeface="+mj-lt"/>
              <a:buAutoNum type="arabicPeriod"/>
              <a:defRPr sz="1200"/>
            </a:lvl6pPr>
            <a:lvl7pPr marL="274320" indent="-274320">
              <a:lnSpc>
                <a:spcPct val="140000"/>
              </a:lnSpc>
              <a:spcBef>
                <a:spcPts val="200"/>
              </a:spcBef>
              <a:buFont typeface="+mj-lt"/>
              <a:buAutoNum type="arabicPeriod"/>
              <a:defRPr sz="1000"/>
            </a:lvl7pPr>
          </a:lstStyle>
          <a:p>
            <a:pPr lvl="0"/>
            <a:r>
              <a:rPr lang="en-US"/>
              <a:t>Lorem Ipsum</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sp>
        <p:nvSpPr>
          <p:cNvPr id="18" name="Text Placeholder 8">
            <a:extLst>
              <a:ext uri="{FF2B5EF4-FFF2-40B4-BE49-F238E27FC236}">
                <a16:creationId xmlns:a16="http://schemas.microsoft.com/office/drawing/2014/main" id="{9FB73653-E92F-0B49-B3B3-7952A55FA928}"/>
              </a:ext>
            </a:extLst>
          </p:cNvPr>
          <p:cNvSpPr>
            <a:spLocks noGrp="1"/>
          </p:cNvSpPr>
          <p:nvPr>
            <p:ph type="body" sz="quarter" idx="55" hasCustomPrompt="1"/>
          </p:nvPr>
        </p:nvSpPr>
        <p:spPr>
          <a:xfrm>
            <a:off x="9760200" y="3293048"/>
            <a:ext cx="1746000" cy="1725518"/>
          </a:xfrm>
        </p:spPr>
        <p:txBody>
          <a:bodyPr numCol="1" spcCol="384048"/>
          <a:lstStyle>
            <a:lvl1pPr marL="0" marR="0" indent="0" algn="ctr" defTabSz="914400" rtl="0" eaLnBrk="1" fontAlgn="auto" latinLnBrk="0" hangingPunct="1">
              <a:lnSpc>
                <a:spcPct val="130000"/>
              </a:lnSpc>
              <a:spcBef>
                <a:spcPts val="800"/>
              </a:spcBef>
              <a:spcAft>
                <a:spcPts val="0"/>
              </a:spcAft>
              <a:buClrTx/>
              <a:buSzTx/>
              <a:buFontTx/>
              <a:buNone/>
              <a:tabLst/>
              <a:defRPr sz="1200"/>
            </a:lvl1pPr>
            <a:lvl2pPr marL="6350" indent="0" algn="ctr">
              <a:lnSpc>
                <a:spcPct val="130000"/>
              </a:lnSpc>
              <a:spcBef>
                <a:spcPts val="400"/>
              </a:spcBef>
              <a:buNone/>
              <a:defRPr sz="1600" b="0" i="0" spc="50" baseline="0">
                <a:solidFill>
                  <a:schemeClr val="accent2"/>
                </a:solidFill>
                <a:latin typeface="Futura Next DemiBold" panose="020B0502020204020303" pitchFamily="34" charset="77"/>
              </a:defRPr>
            </a:lvl2pPr>
            <a:lvl3pPr marL="0" indent="0" algn="ctr">
              <a:lnSpc>
                <a:spcPct val="120000"/>
              </a:lnSpc>
              <a:spcBef>
                <a:spcPts val="200"/>
              </a:spcBef>
              <a:buNone/>
              <a:defRPr sz="1200" b="0" i="0">
                <a:solidFill>
                  <a:schemeClr val="accent6">
                    <a:lumMod val="75000"/>
                  </a:schemeClr>
                </a:solidFill>
                <a:latin typeface="Minion Pro" panose="02040503050306020203" pitchFamily="18" charset="0"/>
              </a:defRPr>
            </a:lvl3pPr>
            <a:lvl4pPr marL="137160" indent="-137160" algn="ctr">
              <a:lnSpc>
                <a:spcPct val="130000"/>
              </a:lnSpc>
              <a:spcBef>
                <a:spcPts val="200"/>
              </a:spcBef>
              <a:buClrTx/>
              <a:defRPr sz="1200"/>
            </a:lvl4pPr>
            <a:lvl5pPr marL="274320" indent="-137160" algn="ctr">
              <a:lnSpc>
                <a:spcPct val="130000"/>
              </a:lnSpc>
              <a:spcBef>
                <a:spcPts val="200"/>
              </a:spcBef>
              <a:defRPr sz="1200"/>
            </a:lvl5pPr>
            <a:lvl6pPr marL="274320" indent="-274320" algn="ctr">
              <a:lnSpc>
                <a:spcPct val="130000"/>
              </a:lnSpc>
              <a:spcBef>
                <a:spcPts val="200"/>
              </a:spcBef>
              <a:buFont typeface="+mj-lt"/>
              <a:buAutoNum type="arabicPeriod"/>
              <a:defRPr sz="1200"/>
            </a:lvl6pPr>
            <a:lvl7pPr marL="274320" indent="-274320">
              <a:lnSpc>
                <a:spcPct val="140000"/>
              </a:lnSpc>
              <a:spcBef>
                <a:spcPts val="200"/>
              </a:spcBef>
              <a:buFont typeface="+mj-lt"/>
              <a:buAutoNum type="arabicPeriod"/>
              <a:defRPr sz="1000"/>
            </a:lvl7pPr>
          </a:lstStyle>
          <a:p>
            <a:pPr lvl="0"/>
            <a:r>
              <a:rPr lang="en-US"/>
              <a:t>Lorem Ipsum</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grpSp>
        <p:nvGrpSpPr>
          <p:cNvPr id="23" name="Group 22">
            <a:extLst>
              <a:ext uri="{FF2B5EF4-FFF2-40B4-BE49-F238E27FC236}">
                <a16:creationId xmlns:a16="http://schemas.microsoft.com/office/drawing/2014/main" id="{99A1965B-B59E-9544-B495-184C202F01A6}"/>
              </a:ext>
            </a:extLst>
          </p:cNvPr>
          <p:cNvGrpSpPr/>
          <p:nvPr userDrawn="1"/>
        </p:nvGrpSpPr>
        <p:grpSpPr>
          <a:xfrm>
            <a:off x="685800" y="6257314"/>
            <a:ext cx="506815" cy="226800"/>
            <a:chOff x="685800" y="6257314"/>
            <a:chExt cx="506815" cy="226800"/>
          </a:xfrm>
        </p:grpSpPr>
        <p:cxnSp>
          <p:nvCxnSpPr>
            <p:cNvPr id="24" name="Straight Connector 23">
              <a:extLst>
                <a:ext uri="{FF2B5EF4-FFF2-40B4-BE49-F238E27FC236}">
                  <a16:creationId xmlns:a16="http://schemas.microsoft.com/office/drawing/2014/main" id="{956BC49C-1942-8A40-B765-DB4D182517D4}"/>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F291B4F-C48E-2747-B133-EE22123CBE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9" name="Picture 4" descr="McDonald's Logo PNG Transparent &amp; SVG Vector - Freebie Supply">
            <a:extLst>
              <a:ext uri="{FF2B5EF4-FFF2-40B4-BE49-F238E27FC236}">
                <a16:creationId xmlns:a16="http://schemas.microsoft.com/office/drawing/2014/main" id="{E3A2A456-3CE6-564B-8105-02467352153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69948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1525925"/>
            <a:ext cx="2400300" cy="2629382"/>
          </a:xfrm>
        </p:spPr>
        <p:txBody>
          <a:bodyPr anchor="t" anchorCtr="0"/>
          <a:lstStyle>
            <a:lvl1pPr>
              <a:defRPr sz="1800" b="0" i="0">
                <a:latin typeface="Futura Next Medium" panose="020B0602020204020303" pitchFamily="34" charset="77"/>
              </a:defRPr>
            </a:lvl1pPr>
          </a:lstStyle>
          <a:p>
            <a:r>
              <a:rPr lang="en-US" dirty="0"/>
              <a:t>Long title sentence case, the standard chunk of Lorem Ipsum used since the 1500s.</a:t>
            </a:r>
          </a:p>
        </p:txBody>
      </p:sp>
      <p:sp>
        <p:nvSpPr>
          <p:cNvPr id="7" name="Subtitle 2">
            <a:extLst>
              <a:ext uri="{FF2B5EF4-FFF2-40B4-BE49-F238E27FC236}">
                <a16:creationId xmlns:a16="http://schemas.microsoft.com/office/drawing/2014/main" id="{C2E02113-B4D2-A740-AC7B-37EBDA9C2988}"/>
              </a:ext>
            </a:extLst>
          </p:cNvPr>
          <p:cNvSpPr>
            <a:spLocks noGrp="1"/>
          </p:cNvSpPr>
          <p:nvPr>
            <p:ph type="subTitle" idx="13" hasCustomPrompt="1"/>
          </p:nvPr>
        </p:nvSpPr>
        <p:spPr>
          <a:xfrm>
            <a:off x="685800" y="533400"/>
            <a:ext cx="4913376" cy="254813"/>
          </a:xfrm>
        </p:spPr>
        <p:txBody>
          <a:bodyPr anchor="t" anchorCtr="0">
            <a:noAutofit/>
          </a:bodyPr>
          <a:lstStyle>
            <a:lvl1pPr marL="0" indent="0" algn="l">
              <a:spcAft>
                <a:spcPts val="0"/>
              </a:spcAft>
              <a:buNone/>
              <a:defRPr sz="1000" b="0" i="0" kern="0" cap="none" spc="50" baseline="0">
                <a:solidFill>
                  <a:schemeClr val="accent3"/>
                </a:solidFill>
                <a:latin typeface="Futura Next DemiBold" panose="020B0602020204020303" pitchFamily="34" charset="77"/>
              </a:defRPr>
            </a:lvl1pPr>
            <a:lvl2pPr marL="6350" indent="0" algn="l" defTabSz="914400" rtl="0" eaLnBrk="1" latinLnBrk="0" hangingPunct="1">
              <a:lnSpc>
                <a:spcPct val="130000"/>
              </a:lnSpc>
              <a:spcBef>
                <a:spcPts val="1600"/>
              </a:spcBef>
              <a:buFont typeface="Arial" panose="020B0604020202020204" pitchFamily="34" charset="0"/>
              <a:buNone/>
              <a:tabLst/>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130000"/>
              </a:lnSpc>
              <a:spcBef>
                <a:spcPts val="1600"/>
              </a:spcBef>
              <a:buFont typeface="Arial" panose="020B0604020202020204" pitchFamily="34" charset="0"/>
              <a:buNone/>
              <a:tabLst/>
            </a:pPr>
            <a:r>
              <a:rPr lang="en-US" dirty="0"/>
              <a:t>Name of RFP / Section name</a:t>
            </a:r>
          </a:p>
        </p:txBody>
      </p:sp>
      <p:sp>
        <p:nvSpPr>
          <p:cNvPr id="5" name="Text Placeholder 4">
            <a:extLst>
              <a:ext uri="{FF2B5EF4-FFF2-40B4-BE49-F238E27FC236}">
                <a16:creationId xmlns:a16="http://schemas.microsoft.com/office/drawing/2014/main" id="{0EC86D83-3D5C-1F4C-A8DE-27F93A34C6E3}"/>
              </a:ext>
            </a:extLst>
          </p:cNvPr>
          <p:cNvSpPr>
            <a:spLocks noGrp="1"/>
          </p:cNvSpPr>
          <p:nvPr>
            <p:ph type="body" sz="quarter" idx="14" hasCustomPrompt="1"/>
          </p:nvPr>
        </p:nvSpPr>
        <p:spPr>
          <a:xfrm>
            <a:off x="685800" y="994031"/>
            <a:ext cx="4913313" cy="256032"/>
          </a:xfrm>
        </p:spPr>
        <p:txBody>
          <a:bodyPr/>
          <a:lstStyle>
            <a:lvl1pPr>
              <a:defRPr lang="en-US" sz="1000" b="0" i="0" kern="0" cap="none" spc="50" baseline="0" dirty="0">
                <a:solidFill>
                  <a:schemeClr val="accent2"/>
                </a:solidFill>
                <a:latin typeface="Futura Next DemiBold" panose="020B0602020204020303" pitchFamily="34" charset="77"/>
                <a:ea typeface="+mn-ea"/>
                <a:cs typeface="+mn-cs"/>
              </a:defRPr>
            </a:lvl1pPr>
            <a:lvl2pPr>
              <a:defRPr lang="en-US" sz="1000" b="1" i="0" kern="1200" dirty="0" smtClean="0">
                <a:solidFill>
                  <a:schemeClr val="accent1"/>
                </a:solidFill>
                <a:latin typeface="Futura Next DemiBold" panose="020B0502020204020303" pitchFamily="34" charset="77"/>
                <a:ea typeface="+mn-ea"/>
                <a:cs typeface="+mn-cs"/>
              </a:defRPr>
            </a:lvl2pPr>
          </a:lstStyle>
          <a:p>
            <a:pPr marL="0" lvl="0" indent="0" algn="l" defTabSz="914400" rtl="0" eaLnBrk="1" latinLnBrk="0" hangingPunct="1">
              <a:lnSpc>
                <a:spcPct val="130000"/>
              </a:lnSpc>
              <a:spcBef>
                <a:spcPts val="1600"/>
              </a:spcBef>
              <a:spcAft>
                <a:spcPts val="0"/>
              </a:spcAft>
              <a:buFont typeface="Arial" panose="020B0604020202020204" pitchFamily="34" charset="0"/>
              <a:buNone/>
              <a:tabLst/>
            </a:pPr>
            <a:r>
              <a:rPr lang="en-US" dirty="0"/>
              <a:t>Question 01</a:t>
            </a:r>
          </a:p>
        </p:txBody>
      </p:sp>
      <p:sp>
        <p:nvSpPr>
          <p:cNvPr id="16" name="Text Placeholder 8">
            <a:extLst>
              <a:ext uri="{FF2B5EF4-FFF2-40B4-BE49-F238E27FC236}">
                <a16:creationId xmlns:a16="http://schemas.microsoft.com/office/drawing/2014/main" id="{382424CC-84F8-0D44-B8A8-2D07A42EF7A8}"/>
              </a:ext>
            </a:extLst>
          </p:cNvPr>
          <p:cNvSpPr>
            <a:spLocks noGrp="1"/>
          </p:cNvSpPr>
          <p:nvPr>
            <p:ph type="body" sz="quarter" idx="10" hasCustomPrompt="1"/>
          </p:nvPr>
        </p:nvSpPr>
        <p:spPr>
          <a:xfrm>
            <a:off x="3467100" y="1525924"/>
            <a:ext cx="8036052" cy="4646276"/>
          </a:xfrm>
        </p:spPr>
        <p:txBody>
          <a:bodyPr numCol="3" spcCol="384048"/>
          <a:lstStyle>
            <a:lvl1pPr>
              <a:lnSpc>
                <a:spcPct val="140000"/>
              </a:lnSpc>
              <a:spcBef>
                <a:spcPts val="400"/>
              </a:spcBef>
              <a:spcAft>
                <a:spcPts val="400"/>
              </a:spcAf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dirty="0"/>
              <a:t>Quote</a:t>
            </a:r>
          </a:p>
          <a:p>
            <a:pPr lvl="3"/>
            <a:r>
              <a:rPr lang="en-US" dirty="0"/>
              <a:t>First level bullet</a:t>
            </a:r>
          </a:p>
          <a:p>
            <a:pPr lvl="4"/>
            <a:r>
              <a:rPr lang="en-US" dirty="0"/>
              <a:t>Second level bullet</a:t>
            </a:r>
          </a:p>
          <a:p>
            <a:pPr lvl="5"/>
            <a:r>
              <a:rPr lang="en-US" dirty="0"/>
              <a:t>Numbered bullet</a:t>
            </a:r>
          </a:p>
          <a:p>
            <a:pPr lvl="0"/>
            <a:r>
              <a:rPr lang="en-US" dirty="0"/>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a:p>
            <a:pPr lvl="0"/>
            <a:r>
              <a:rPr lang="en-US" dirty="0"/>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p>
          <a:p>
            <a:pPr lvl="0"/>
            <a:r>
              <a:rPr lang="en-US" dirty="0"/>
              <a:t>Duis </a:t>
            </a:r>
            <a:r>
              <a:rPr lang="en-US" dirty="0" err="1"/>
              <a:t>varius</a:t>
            </a:r>
            <a:r>
              <a:rPr lang="en-US" dirty="0"/>
              <a:t> </a:t>
            </a:r>
            <a:r>
              <a:rPr lang="en-US" dirty="0" err="1"/>
              <a:t>leo</a:t>
            </a:r>
            <a:r>
              <a:rPr lang="en-US" dirty="0"/>
              <a:t> </a:t>
            </a:r>
            <a:r>
              <a:rPr lang="en-US" dirty="0" err="1"/>
              <a:t>sed</a:t>
            </a:r>
            <a:r>
              <a:rPr lang="en-US" dirty="0"/>
              <a:t> </a:t>
            </a:r>
            <a:r>
              <a:rPr lang="en-US" dirty="0" err="1"/>
              <a:t>lectus</a:t>
            </a:r>
            <a:r>
              <a:rPr lang="en-US" dirty="0"/>
              <a:t> </a:t>
            </a:r>
            <a:r>
              <a:rPr lang="en-US" dirty="0" err="1"/>
              <a:t>faucibus</a:t>
            </a:r>
            <a:r>
              <a:rPr lang="en-US" dirty="0"/>
              <a:t>, sit </a:t>
            </a:r>
            <a:r>
              <a:rPr lang="en-US" dirty="0" err="1"/>
              <a:t>amet</a:t>
            </a:r>
            <a:r>
              <a:rPr lang="en-US" dirty="0"/>
              <a:t> </a:t>
            </a:r>
            <a:r>
              <a:rPr lang="en-US" dirty="0" err="1"/>
              <a:t>mollis</a:t>
            </a:r>
            <a:r>
              <a:rPr lang="en-US" dirty="0"/>
              <a:t> </a:t>
            </a:r>
            <a:r>
              <a:rPr lang="en-US" dirty="0" err="1"/>
              <a:t>nisl</a:t>
            </a:r>
            <a:r>
              <a:rPr lang="en-US" dirty="0"/>
              <a:t> </a:t>
            </a:r>
            <a:r>
              <a:rPr lang="en-US" dirty="0" err="1"/>
              <a:t>mollis</a:t>
            </a:r>
            <a:r>
              <a:rPr lang="en-US" dirty="0"/>
              <a:t>. </a:t>
            </a:r>
            <a:r>
              <a:rPr lang="en-US" dirty="0" err="1"/>
              <a:t>Sed</a:t>
            </a:r>
            <a:r>
              <a:rPr lang="en-US" dirty="0"/>
              <a:t> convallis id </a:t>
            </a:r>
            <a:r>
              <a:rPr lang="en-US" dirty="0" err="1"/>
              <a:t>sapien</a:t>
            </a:r>
            <a:r>
              <a:rPr lang="en-US" dirty="0"/>
              <a:t> in </a:t>
            </a:r>
            <a:r>
              <a:rPr lang="en-US" dirty="0" err="1"/>
              <a:t>mollis</a:t>
            </a:r>
            <a:r>
              <a:rPr lang="en-US" dirty="0"/>
              <a:t>. </a:t>
            </a:r>
            <a:r>
              <a:rPr lang="en-US" dirty="0" err="1"/>
              <a:t>Fusce</a:t>
            </a:r>
            <a:r>
              <a:rPr lang="en-US" dirty="0"/>
              <a:t> </a:t>
            </a:r>
            <a:r>
              <a:rPr lang="en-US" dirty="0" err="1"/>
              <a:t>massa</a:t>
            </a:r>
            <a:r>
              <a:rPr lang="en-US" dirty="0"/>
              <a:t> mi, pulvinar </a:t>
            </a:r>
            <a:r>
              <a:rPr lang="en-US" dirty="0" err="1"/>
              <a:t>ut</a:t>
            </a:r>
            <a:r>
              <a:rPr lang="en-US" dirty="0"/>
              <a:t> </a:t>
            </a:r>
            <a:r>
              <a:rPr lang="en-US" dirty="0" err="1"/>
              <a:t>tincidunt</a:t>
            </a:r>
            <a:r>
              <a:rPr lang="en-US" dirty="0"/>
              <a:t> non, </a:t>
            </a:r>
            <a:r>
              <a:rPr lang="en-US" dirty="0" err="1"/>
              <a:t>tempor</a:t>
            </a:r>
            <a:r>
              <a:rPr lang="en-US" dirty="0"/>
              <a:t> a </a:t>
            </a:r>
            <a:r>
              <a:rPr lang="en-US" dirty="0" err="1"/>
              <a:t>nibh</a:t>
            </a:r>
            <a:r>
              <a:rPr lang="en-US" dirty="0"/>
              <a:t>. Nunc </a:t>
            </a:r>
            <a:r>
              <a:rPr lang="en-US" dirty="0" err="1"/>
              <a:t>tincidunt</a:t>
            </a:r>
            <a:r>
              <a:rPr lang="en-US" dirty="0"/>
              <a:t> </a:t>
            </a:r>
            <a:r>
              <a:rPr lang="en-US" dirty="0" err="1"/>
              <a:t>elit</a:t>
            </a:r>
            <a:r>
              <a:rPr lang="en-US" dirty="0"/>
              <a:t> </a:t>
            </a:r>
            <a:r>
              <a:rPr lang="en-US" dirty="0" err="1"/>
              <a:t>eget</a:t>
            </a:r>
            <a:r>
              <a:rPr lang="en-US" dirty="0"/>
              <a:t> </a:t>
            </a:r>
            <a:r>
              <a:rPr lang="en-US" dirty="0" err="1"/>
              <a:t>nisl</a:t>
            </a:r>
            <a:r>
              <a:rPr lang="en-US" dirty="0"/>
              <a:t> </a:t>
            </a:r>
            <a:r>
              <a:rPr lang="en-US" dirty="0" err="1"/>
              <a:t>feugiat</a:t>
            </a:r>
            <a:r>
              <a:rPr lang="en-US" dirty="0"/>
              <a:t>, </a:t>
            </a:r>
            <a:r>
              <a:rPr lang="en-US" dirty="0" err="1"/>
              <a:t>nec</a:t>
            </a:r>
            <a:r>
              <a:rPr lang="en-US" dirty="0"/>
              <a:t> </a:t>
            </a:r>
            <a:r>
              <a:rPr lang="en-US" dirty="0" err="1"/>
              <a:t>feugiat</a:t>
            </a:r>
            <a:r>
              <a:rPr lang="en-US" dirty="0"/>
              <a:t> </a:t>
            </a:r>
            <a:r>
              <a:rPr lang="en-US" dirty="0" err="1"/>
              <a:t>urna</a:t>
            </a:r>
            <a:r>
              <a:rPr lang="en-US" dirty="0"/>
              <a:t> </a:t>
            </a:r>
            <a:r>
              <a:rPr lang="en-US" dirty="0" err="1"/>
              <a:t>dapibus</a:t>
            </a:r>
            <a:r>
              <a:rPr lang="en-US" dirty="0"/>
              <a:t>. </a:t>
            </a:r>
            <a:r>
              <a:rPr lang="en-US" dirty="0" err="1"/>
              <a:t>Aenean</a:t>
            </a:r>
            <a:r>
              <a:rPr lang="en-US" dirty="0"/>
              <a:t> </a:t>
            </a:r>
            <a:r>
              <a:rPr lang="en-US" dirty="0" err="1"/>
              <a:t>arcu</a:t>
            </a:r>
            <a:r>
              <a:rPr lang="en-US" dirty="0"/>
              <a:t> </a:t>
            </a:r>
            <a:r>
              <a:rPr lang="en-US" dirty="0" err="1"/>
              <a:t>mauris</a:t>
            </a:r>
            <a:r>
              <a:rPr lang="en-US" dirty="0"/>
              <a:t>, </a:t>
            </a:r>
            <a:r>
              <a:rPr lang="en-US" dirty="0" err="1"/>
              <a:t>egestas</a:t>
            </a:r>
            <a:r>
              <a:rPr lang="en-US" dirty="0"/>
              <a:t> </a:t>
            </a:r>
            <a:r>
              <a:rPr lang="en-US" dirty="0" err="1"/>
              <a:t>aliquam</a:t>
            </a:r>
            <a:r>
              <a:rPr lang="en-US" dirty="0"/>
              <a:t> </a:t>
            </a:r>
            <a:r>
              <a:rPr lang="en-US" dirty="0" err="1"/>
              <a:t>ultricies</a:t>
            </a:r>
            <a:r>
              <a:rPr lang="en-US" dirty="0"/>
              <a:t> </a:t>
            </a:r>
            <a:r>
              <a:rPr lang="en-US" dirty="0" err="1"/>
              <a:t>ut</a:t>
            </a:r>
            <a:r>
              <a:rPr lang="en-US" dirty="0"/>
              <a:t>, pharetra </a:t>
            </a:r>
            <a:r>
              <a:rPr lang="en-US" dirty="0" err="1"/>
              <a:t>luctus</a:t>
            </a:r>
            <a:r>
              <a:rPr lang="en-US" dirty="0"/>
              <a:t> </a:t>
            </a:r>
            <a:r>
              <a:rPr lang="en-US" dirty="0" err="1"/>
              <a:t>neque</a:t>
            </a:r>
            <a:r>
              <a:rPr lang="en-US" dirty="0"/>
              <a:t>. Integer </a:t>
            </a:r>
            <a:r>
              <a:rPr lang="en-US" dirty="0" err="1"/>
              <a:t>ut</a:t>
            </a:r>
            <a:r>
              <a:rPr lang="en-US" dirty="0"/>
              <a:t> </a:t>
            </a:r>
            <a:r>
              <a:rPr lang="en-US" dirty="0" err="1"/>
              <a:t>viverra</a:t>
            </a:r>
            <a:r>
              <a:rPr lang="en-US" dirty="0"/>
              <a:t> </a:t>
            </a:r>
            <a:r>
              <a:rPr lang="en-US" dirty="0" err="1"/>
              <a:t>lacus</a:t>
            </a:r>
            <a:r>
              <a:rPr lang="en-US" dirty="0"/>
              <a:t>. Integer </a:t>
            </a:r>
            <a:r>
              <a:rPr lang="en-US" dirty="0" err="1"/>
              <a:t>tortor</a:t>
            </a:r>
            <a:r>
              <a:rPr lang="en-US" dirty="0"/>
              <a:t> libero, </a:t>
            </a:r>
            <a:r>
              <a:rPr lang="en-US" dirty="0" err="1"/>
              <a:t>euismod</a:t>
            </a:r>
            <a:r>
              <a:rPr lang="en-US" dirty="0"/>
              <a:t> </a:t>
            </a:r>
            <a:r>
              <a:rPr lang="en-US" dirty="0" err="1"/>
              <a:t>nec</a:t>
            </a:r>
            <a:r>
              <a:rPr lang="en-US" dirty="0"/>
              <a:t> </a:t>
            </a:r>
            <a:r>
              <a:rPr lang="en-US" dirty="0" err="1"/>
              <a:t>euismod</a:t>
            </a:r>
            <a:r>
              <a:rPr lang="en-US" dirty="0"/>
              <a:t> </a:t>
            </a:r>
            <a:r>
              <a:rPr lang="en-US" dirty="0" err="1"/>
              <a:t>eu</a:t>
            </a:r>
            <a:r>
              <a:rPr lang="en-US" dirty="0"/>
              <a:t>, </a:t>
            </a:r>
            <a:r>
              <a:rPr lang="en-US" dirty="0" err="1"/>
              <a:t>efficitur</a:t>
            </a:r>
            <a:r>
              <a:rPr lang="en-US" dirty="0"/>
              <a:t> </a:t>
            </a:r>
            <a:r>
              <a:rPr lang="en-US" dirty="0" err="1"/>
              <a:t>eget</a:t>
            </a:r>
            <a:r>
              <a:rPr lang="en-US" dirty="0"/>
              <a:t> lorem. </a:t>
            </a:r>
            <a:r>
              <a:rPr lang="en-US" dirty="0" err="1"/>
              <a:t>Mauris</a:t>
            </a:r>
            <a:r>
              <a:rPr lang="en-US" dirty="0"/>
              <a:t> </a:t>
            </a:r>
            <a:r>
              <a:rPr lang="en-US" dirty="0" err="1"/>
              <a:t>feugiat</a:t>
            </a:r>
            <a:r>
              <a:rPr lang="en-US" dirty="0"/>
              <a:t> </a:t>
            </a:r>
            <a:r>
              <a:rPr lang="en-US" dirty="0" err="1"/>
              <a:t>justo</a:t>
            </a:r>
            <a:r>
              <a:rPr lang="en-US" dirty="0"/>
              <a:t> in </a:t>
            </a:r>
            <a:r>
              <a:rPr lang="en-US" dirty="0" err="1"/>
              <a:t>nulla</a:t>
            </a:r>
            <a:r>
              <a:rPr lang="en-US" dirty="0"/>
              <a:t> </a:t>
            </a:r>
            <a:r>
              <a:rPr lang="en-US" dirty="0" err="1"/>
              <a:t>laoreet</a:t>
            </a:r>
            <a:r>
              <a:rPr lang="en-US" dirty="0"/>
              <a:t>, a </a:t>
            </a:r>
            <a:r>
              <a:rPr lang="en-US" dirty="0" err="1"/>
              <a:t>mollis</a:t>
            </a:r>
            <a:r>
              <a:rPr lang="en-US" dirty="0"/>
              <a:t> magna </a:t>
            </a:r>
            <a:r>
              <a:rPr lang="en-US" dirty="0" err="1"/>
              <a:t>consequat</a:t>
            </a:r>
            <a:r>
              <a:rPr lang="en-US" dirty="0"/>
              <a:t>. </a:t>
            </a:r>
            <a:r>
              <a:rPr lang="en-US" dirty="0" err="1"/>
              <a:t>Proin</a:t>
            </a:r>
            <a:r>
              <a:rPr lang="en-US" dirty="0"/>
              <a:t> lacinia ipsum sit </a:t>
            </a:r>
            <a:r>
              <a:rPr lang="en-US" dirty="0" err="1"/>
              <a:t>amet</a:t>
            </a:r>
            <a:r>
              <a:rPr lang="en-US" dirty="0"/>
              <a:t> </a:t>
            </a:r>
            <a:r>
              <a:rPr lang="en-US" dirty="0" err="1"/>
              <a:t>accumsan</a:t>
            </a:r>
            <a:r>
              <a:rPr lang="en-US" dirty="0"/>
              <a:t> </a:t>
            </a:r>
            <a:r>
              <a:rPr lang="en-US" dirty="0" err="1"/>
              <a:t>feugiat</a:t>
            </a:r>
            <a:r>
              <a:rPr lang="en-US" dirty="0"/>
              <a:t>. </a:t>
            </a:r>
            <a:r>
              <a:rPr lang="en-US" dirty="0" err="1"/>
              <a:t>Nulla</a:t>
            </a:r>
            <a:r>
              <a:rPr lang="en-US" dirty="0"/>
              <a:t> </a:t>
            </a:r>
            <a:r>
              <a:rPr lang="en-US" dirty="0" err="1"/>
              <a:t>venenatis</a:t>
            </a:r>
            <a:r>
              <a:rPr lang="en-US" dirty="0"/>
              <a:t> </a:t>
            </a:r>
            <a:r>
              <a:rPr lang="en-US" dirty="0" err="1"/>
              <a:t>urna</a:t>
            </a:r>
            <a:r>
              <a:rPr lang="en-US" dirty="0"/>
              <a:t> in </a:t>
            </a:r>
            <a:r>
              <a:rPr lang="en-US" dirty="0" err="1"/>
              <a:t>congue</a:t>
            </a:r>
            <a:r>
              <a:rPr lang="en-US" dirty="0"/>
              <a:t> </a:t>
            </a:r>
            <a:r>
              <a:rPr lang="en-US" dirty="0" err="1"/>
              <a:t>bibendum</a:t>
            </a:r>
            <a:r>
              <a:rPr lang="en-US" dirty="0"/>
              <a:t>.</a:t>
            </a:r>
          </a:p>
          <a:p>
            <a:pPr lvl="0"/>
            <a:r>
              <a:rPr lang="en-US" dirty="0"/>
              <a:t>Nunc </a:t>
            </a:r>
            <a:r>
              <a:rPr lang="en-US" dirty="0" err="1"/>
              <a:t>neque</a:t>
            </a:r>
            <a:r>
              <a:rPr lang="en-US" dirty="0"/>
              <a:t> </a:t>
            </a:r>
            <a:r>
              <a:rPr lang="en-US" dirty="0" err="1"/>
              <a:t>massa</a:t>
            </a:r>
            <a:r>
              <a:rPr lang="en-US" dirty="0"/>
              <a:t>, </a:t>
            </a:r>
            <a:r>
              <a:rPr lang="en-US" dirty="0" err="1"/>
              <a:t>posuere</a:t>
            </a:r>
            <a:r>
              <a:rPr lang="en-US" dirty="0"/>
              <a:t> sit </a:t>
            </a:r>
            <a:r>
              <a:rPr lang="en-US" dirty="0" err="1"/>
              <a:t>amet</a:t>
            </a:r>
            <a:r>
              <a:rPr lang="en-US" dirty="0"/>
              <a:t> </a:t>
            </a:r>
            <a:r>
              <a:rPr lang="en-US" dirty="0" err="1"/>
              <a:t>accumsan</a:t>
            </a:r>
            <a:r>
              <a:rPr lang="en-US" dirty="0"/>
              <a:t> </a:t>
            </a:r>
            <a:r>
              <a:rPr lang="en-US" dirty="0" err="1"/>
              <a:t>ut</a:t>
            </a:r>
            <a:r>
              <a:rPr lang="en-US" dirty="0"/>
              <a:t>, lacinia at </a:t>
            </a:r>
            <a:r>
              <a:rPr lang="en-US" dirty="0" err="1"/>
              <a:t>odio</a:t>
            </a:r>
            <a:r>
              <a:rPr lang="en-US" dirty="0"/>
              <a:t>. </a:t>
            </a:r>
            <a:r>
              <a:rPr lang="en-US" dirty="0" err="1"/>
              <a:t>Nullam</a:t>
            </a:r>
            <a:r>
              <a:rPr lang="en-US" dirty="0"/>
              <a:t> ac </a:t>
            </a:r>
            <a:r>
              <a:rPr lang="en-US" dirty="0" err="1"/>
              <a:t>turpis</a:t>
            </a:r>
            <a:r>
              <a:rPr lang="en-US" dirty="0"/>
              <a:t> id dui </a:t>
            </a:r>
            <a:r>
              <a:rPr lang="en-US" dirty="0" err="1"/>
              <a:t>elementum</a:t>
            </a:r>
            <a:r>
              <a:rPr lang="en-US" dirty="0"/>
              <a:t> </a:t>
            </a:r>
            <a:r>
              <a:rPr lang="en-US" dirty="0" err="1"/>
              <a:t>tincidunt</a:t>
            </a:r>
            <a:r>
              <a:rPr lang="en-US" dirty="0"/>
              <a:t> at id ex. Ut </a:t>
            </a:r>
            <a:r>
              <a:rPr lang="en-US" dirty="0" err="1"/>
              <a:t>pellentesque</a:t>
            </a:r>
            <a:r>
              <a:rPr lang="en-US" dirty="0"/>
              <a:t> </a:t>
            </a:r>
            <a:r>
              <a:rPr lang="en-US" dirty="0" err="1"/>
              <a:t>blandit</a:t>
            </a:r>
            <a:r>
              <a:rPr lang="en-US" dirty="0"/>
              <a:t> ipsum, </a:t>
            </a:r>
            <a:r>
              <a:rPr lang="en-US" dirty="0" err="1"/>
              <a:t>vel</a:t>
            </a:r>
            <a:r>
              <a:rPr lang="en-US" dirty="0"/>
              <a:t> </a:t>
            </a:r>
            <a:r>
              <a:rPr lang="en-US" dirty="0" err="1"/>
              <a:t>egestas</a:t>
            </a:r>
            <a:r>
              <a:rPr lang="en-US" dirty="0"/>
              <a:t> </a:t>
            </a:r>
            <a:r>
              <a:rPr lang="en-US" dirty="0" err="1"/>
              <a:t>diam</a:t>
            </a:r>
            <a:r>
              <a:rPr lang="en-US" dirty="0"/>
              <a:t> </a:t>
            </a:r>
            <a:r>
              <a:rPr lang="en-US" dirty="0" err="1"/>
              <a:t>efficitur</a:t>
            </a:r>
            <a:r>
              <a:rPr lang="en-US" dirty="0"/>
              <a:t> sit </a:t>
            </a:r>
            <a:r>
              <a:rPr lang="en-US" dirty="0" err="1"/>
              <a:t>amet</a:t>
            </a:r>
            <a:r>
              <a:rPr lang="en-US" dirty="0"/>
              <a:t>. Maecenas </a:t>
            </a:r>
            <a:r>
              <a:rPr lang="en-US" dirty="0" err="1"/>
              <a:t>commodo</a:t>
            </a:r>
            <a:r>
              <a:rPr lang="en-US" dirty="0"/>
              <a:t> </a:t>
            </a:r>
            <a:r>
              <a:rPr lang="en-US" dirty="0" err="1"/>
              <a:t>fringilla</a:t>
            </a:r>
            <a:r>
              <a:rPr lang="en-US" dirty="0"/>
              <a:t> nisi, non maximus </a:t>
            </a:r>
            <a:r>
              <a:rPr lang="en-US" dirty="0" err="1"/>
              <a:t>massa</a:t>
            </a:r>
            <a:r>
              <a:rPr lang="en-US" dirty="0"/>
              <a:t> </a:t>
            </a:r>
            <a:r>
              <a:rPr lang="en-US" dirty="0" err="1"/>
              <a:t>iaculis</a:t>
            </a:r>
            <a:r>
              <a:rPr lang="en-US" dirty="0"/>
              <a:t> </a:t>
            </a:r>
            <a:r>
              <a:rPr lang="en-US" dirty="0" err="1"/>
              <a:t>nec</a:t>
            </a:r>
            <a:r>
              <a:rPr lang="en-US" dirty="0"/>
              <a:t>. </a:t>
            </a:r>
          </a:p>
        </p:txBody>
      </p:sp>
      <p:grpSp>
        <p:nvGrpSpPr>
          <p:cNvPr id="12" name="Group 11">
            <a:extLst>
              <a:ext uri="{FF2B5EF4-FFF2-40B4-BE49-F238E27FC236}">
                <a16:creationId xmlns:a16="http://schemas.microsoft.com/office/drawing/2014/main" id="{5786E4A0-C315-B64D-8CF7-EE046135D339}"/>
              </a:ext>
            </a:extLst>
          </p:cNvPr>
          <p:cNvGrpSpPr/>
          <p:nvPr userDrawn="1"/>
        </p:nvGrpSpPr>
        <p:grpSpPr>
          <a:xfrm>
            <a:off x="685800" y="6257314"/>
            <a:ext cx="506815" cy="226800"/>
            <a:chOff x="685800" y="6257314"/>
            <a:chExt cx="506815" cy="226800"/>
          </a:xfrm>
        </p:grpSpPr>
        <p:cxnSp>
          <p:nvCxnSpPr>
            <p:cNvPr id="13" name="Straight Connector 12">
              <a:extLst>
                <a:ext uri="{FF2B5EF4-FFF2-40B4-BE49-F238E27FC236}">
                  <a16:creationId xmlns:a16="http://schemas.microsoft.com/office/drawing/2014/main" id="{19AE7FCD-4192-2E47-9B58-3444ACF779B3}"/>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A57C3955-E782-7C4A-8E65-8BDD5FEE0154}"/>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1" name="Picture 10">
            <a:extLst>
              <a:ext uri="{FF2B5EF4-FFF2-40B4-BE49-F238E27FC236}">
                <a16:creationId xmlns:a16="http://schemas.microsoft.com/office/drawing/2014/main" id="{79285606-19F5-5C46-8AC8-55063FAF3890}"/>
              </a:ext>
            </a:extLst>
          </p:cNvPr>
          <p:cNvPicPr>
            <a:picLocks noChangeAspect="1"/>
          </p:cNvPicPr>
          <p:nvPr userDrawn="1"/>
        </p:nvPicPr>
        <p:blipFill>
          <a:blip r:embed="rId3"/>
          <a:stretch>
            <a:fillRect/>
          </a:stretch>
        </p:blipFill>
        <p:spPr>
          <a:xfrm>
            <a:off x="1280723" y="6179447"/>
            <a:ext cx="381981" cy="408631"/>
          </a:xfrm>
          <a:prstGeom prst="rect">
            <a:avLst/>
          </a:prstGeom>
        </p:spPr>
      </p:pic>
    </p:spTree>
    <p:extLst>
      <p:ext uri="{BB962C8B-B14F-4D97-AF65-F5344CB8AC3E}">
        <p14:creationId xmlns:p14="http://schemas.microsoft.com/office/powerpoint/2010/main" val="250349750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8_Case Study - One Column Big Im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799" y="926592"/>
            <a:ext cx="8039101" cy="749808"/>
          </a:xfrm>
        </p:spPr>
        <p:txBody>
          <a:bodyPr anchor="t" anchorCtr="0"/>
          <a:lstStyle>
            <a:lvl1pPr>
              <a:defRPr sz="2400" b="0" i="0">
                <a:latin typeface="Futura Next Medium" panose="020B0602020204020303" pitchFamily="34" charset="77"/>
              </a:defRPr>
            </a:lvl1pPr>
          </a:lstStyle>
          <a:p>
            <a:r>
              <a:rPr lang="en-US" dirty="0"/>
              <a:t>Long title sentence case, the standard chunk of Lorem Ipsum used since the 1500s is reproduced below.</a:t>
            </a:r>
          </a:p>
        </p:txBody>
      </p:sp>
      <p:sp>
        <p:nvSpPr>
          <p:cNvPr id="7" name="Subtitle 2">
            <a:extLst>
              <a:ext uri="{FF2B5EF4-FFF2-40B4-BE49-F238E27FC236}">
                <a16:creationId xmlns:a16="http://schemas.microsoft.com/office/drawing/2014/main" id="{C2E02113-B4D2-A740-AC7B-37EBDA9C2988}"/>
              </a:ext>
            </a:extLst>
          </p:cNvPr>
          <p:cNvSpPr>
            <a:spLocks noGrp="1"/>
          </p:cNvSpPr>
          <p:nvPr>
            <p:ph type="subTitle" idx="13" hasCustomPrompt="1"/>
          </p:nvPr>
        </p:nvSpPr>
        <p:spPr>
          <a:xfrm>
            <a:off x="685799" y="533400"/>
            <a:ext cx="5219701" cy="254813"/>
          </a:xfrm>
        </p:spPr>
        <p:txBody>
          <a:bodyPr anchor="t" anchorCtr="0">
            <a:noAutofit/>
          </a:bodyPr>
          <a:lstStyle>
            <a:lvl1pPr marL="0" indent="0" algn="l">
              <a:spcAft>
                <a:spcPts val="0"/>
              </a:spcAft>
              <a:buNone/>
              <a:defRPr sz="1000" b="0" i="0" kern="0" cap="none" spc="50" baseline="0">
                <a:solidFill>
                  <a:schemeClr val="accent3"/>
                </a:solidFill>
                <a:latin typeface="Futura Next DemiBold" panose="020B0602020204020303" pitchFamily="34" charset="77"/>
              </a:defRPr>
            </a:lvl1pPr>
            <a:lvl2pPr marL="6350" indent="0" algn="l" defTabSz="914400" rtl="0" eaLnBrk="1" latinLnBrk="0" hangingPunct="1">
              <a:lnSpc>
                <a:spcPct val="130000"/>
              </a:lnSpc>
              <a:spcBef>
                <a:spcPts val="1600"/>
              </a:spcBef>
              <a:buFont typeface="Arial" panose="020B0604020202020204" pitchFamily="34" charset="0"/>
              <a:buNone/>
              <a:tabLst/>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130000"/>
              </a:lnSpc>
              <a:spcBef>
                <a:spcPts val="1600"/>
              </a:spcBef>
              <a:buFont typeface="Arial" panose="020B0604020202020204" pitchFamily="34" charset="0"/>
              <a:buNone/>
              <a:tabLst/>
            </a:pPr>
            <a:r>
              <a:rPr lang="en-US" dirty="0"/>
              <a:t>Case study | Client’s name</a:t>
            </a:r>
          </a:p>
        </p:txBody>
      </p:sp>
      <p:sp>
        <p:nvSpPr>
          <p:cNvPr id="13" name="Text Placeholder 8">
            <a:extLst>
              <a:ext uri="{FF2B5EF4-FFF2-40B4-BE49-F238E27FC236}">
                <a16:creationId xmlns:a16="http://schemas.microsoft.com/office/drawing/2014/main" id="{6D17640F-B0EC-8546-92BF-262CBF7216C4}"/>
              </a:ext>
            </a:extLst>
          </p:cNvPr>
          <p:cNvSpPr>
            <a:spLocks noGrp="1"/>
          </p:cNvSpPr>
          <p:nvPr>
            <p:ph type="body" sz="quarter" idx="17" hasCustomPrompt="1"/>
          </p:nvPr>
        </p:nvSpPr>
        <p:spPr>
          <a:xfrm>
            <a:off x="685800" y="2057400"/>
            <a:ext cx="3352800"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dirty="0"/>
              <a:t>Quote</a:t>
            </a:r>
          </a:p>
          <a:p>
            <a:pPr lvl="3"/>
            <a:r>
              <a:rPr lang="en-US" dirty="0"/>
              <a:t>First level bullet</a:t>
            </a:r>
          </a:p>
          <a:p>
            <a:pPr lvl="4"/>
            <a:r>
              <a:rPr lang="en-US" dirty="0"/>
              <a:t>Second level bullet</a:t>
            </a:r>
          </a:p>
          <a:p>
            <a:pPr lvl="5"/>
            <a:r>
              <a:rPr lang="en-US" dirty="0"/>
              <a:t>Numbered bullet</a:t>
            </a:r>
          </a:p>
          <a:p>
            <a:pPr lvl="0"/>
            <a:r>
              <a:rPr lang="en-US" dirty="0"/>
              <a:t>It is a long established fact that a reader will be distracted by the readable content of a page when looking at its layout.</a:t>
            </a:r>
          </a:p>
        </p:txBody>
      </p:sp>
      <p:sp>
        <p:nvSpPr>
          <p:cNvPr id="14" name="Text Placeholder 8">
            <a:extLst>
              <a:ext uri="{FF2B5EF4-FFF2-40B4-BE49-F238E27FC236}">
                <a16:creationId xmlns:a16="http://schemas.microsoft.com/office/drawing/2014/main" id="{C3DBA832-F974-8945-A1DE-FA87C969C77D}"/>
              </a:ext>
            </a:extLst>
          </p:cNvPr>
          <p:cNvSpPr>
            <a:spLocks noGrp="1"/>
          </p:cNvSpPr>
          <p:nvPr>
            <p:ph type="body" sz="quarter" idx="18" hasCustomPrompt="1"/>
          </p:nvPr>
        </p:nvSpPr>
        <p:spPr>
          <a:xfrm>
            <a:off x="4419600" y="2057400"/>
            <a:ext cx="3352800"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dirty="0"/>
              <a:t>Quote</a:t>
            </a:r>
          </a:p>
          <a:p>
            <a:pPr lvl="3"/>
            <a:r>
              <a:rPr lang="en-US" dirty="0"/>
              <a:t>First level bullet</a:t>
            </a:r>
          </a:p>
          <a:p>
            <a:pPr lvl="4"/>
            <a:r>
              <a:rPr lang="en-US" dirty="0"/>
              <a:t>Second level bullet</a:t>
            </a:r>
          </a:p>
          <a:p>
            <a:pPr lvl="5"/>
            <a:r>
              <a:rPr lang="en-US" dirty="0"/>
              <a:t>Numbered bullet</a:t>
            </a:r>
          </a:p>
          <a:p>
            <a:pPr lvl="0"/>
            <a:r>
              <a:rPr lang="en-US" dirty="0"/>
              <a:t>It is a long established fact that a reader will be distracted by the readable content of a page when looking at its layout.</a:t>
            </a:r>
          </a:p>
        </p:txBody>
      </p:sp>
      <p:sp>
        <p:nvSpPr>
          <p:cNvPr id="15" name="Text Placeholder 8">
            <a:extLst>
              <a:ext uri="{FF2B5EF4-FFF2-40B4-BE49-F238E27FC236}">
                <a16:creationId xmlns:a16="http://schemas.microsoft.com/office/drawing/2014/main" id="{3FF8D2A5-42B1-C847-A8E5-C2109F6E6E21}"/>
              </a:ext>
            </a:extLst>
          </p:cNvPr>
          <p:cNvSpPr>
            <a:spLocks noGrp="1"/>
          </p:cNvSpPr>
          <p:nvPr>
            <p:ph type="body" sz="quarter" idx="19" hasCustomPrompt="1"/>
          </p:nvPr>
        </p:nvSpPr>
        <p:spPr>
          <a:xfrm>
            <a:off x="8153399" y="2057400"/>
            <a:ext cx="3352800"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dirty="0"/>
              <a:t>Quote</a:t>
            </a:r>
          </a:p>
          <a:p>
            <a:pPr lvl="3"/>
            <a:r>
              <a:rPr lang="en-US" dirty="0"/>
              <a:t>First level bullet</a:t>
            </a:r>
          </a:p>
          <a:p>
            <a:pPr lvl="4"/>
            <a:r>
              <a:rPr lang="en-US" dirty="0"/>
              <a:t>Second level bullet</a:t>
            </a:r>
          </a:p>
          <a:p>
            <a:pPr lvl="5"/>
            <a:r>
              <a:rPr lang="en-US" dirty="0"/>
              <a:t>Numbered bullet</a:t>
            </a:r>
          </a:p>
          <a:p>
            <a:pPr lvl="0"/>
            <a:r>
              <a:rPr lang="en-US" dirty="0"/>
              <a:t>It is a long established fact that a reader will be distracted by the readable content of a page when looking at its layout.</a:t>
            </a:r>
          </a:p>
        </p:txBody>
      </p:sp>
      <p:sp>
        <p:nvSpPr>
          <p:cNvPr id="8" name="Picture Placeholder 14">
            <a:extLst>
              <a:ext uri="{FF2B5EF4-FFF2-40B4-BE49-F238E27FC236}">
                <a16:creationId xmlns:a16="http://schemas.microsoft.com/office/drawing/2014/main" id="{16B3A076-1C3C-1D49-8560-44F0195F263D}"/>
              </a:ext>
            </a:extLst>
          </p:cNvPr>
          <p:cNvSpPr>
            <a:spLocks noGrp="1"/>
          </p:cNvSpPr>
          <p:nvPr>
            <p:ph type="pic" sz="quarter" idx="14" hasCustomPrompt="1"/>
          </p:nvPr>
        </p:nvSpPr>
        <p:spPr>
          <a:xfrm>
            <a:off x="9509760" y="533401"/>
            <a:ext cx="1993392" cy="1143000"/>
          </a:xfrm>
          <a:prstGeom prst="rect">
            <a:avLst/>
          </a:prstGeom>
          <a:no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Client’s Logo</a:t>
            </a:r>
          </a:p>
        </p:txBody>
      </p:sp>
      <p:grpSp>
        <p:nvGrpSpPr>
          <p:cNvPr id="16" name="Group 15">
            <a:extLst>
              <a:ext uri="{FF2B5EF4-FFF2-40B4-BE49-F238E27FC236}">
                <a16:creationId xmlns:a16="http://schemas.microsoft.com/office/drawing/2014/main" id="{32C3CF63-BFF3-A545-8354-7BEA75F91B07}"/>
              </a:ext>
            </a:extLst>
          </p:cNvPr>
          <p:cNvGrpSpPr/>
          <p:nvPr userDrawn="1"/>
        </p:nvGrpSpPr>
        <p:grpSpPr>
          <a:xfrm>
            <a:off x="685800" y="6257314"/>
            <a:ext cx="506815" cy="226800"/>
            <a:chOff x="685800" y="6257314"/>
            <a:chExt cx="506815" cy="226800"/>
          </a:xfrm>
        </p:grpSpPr>
        <p:cxnSp>
          <p:nvCxnSpPr>
            <p:cNvPr id="17" name="Straight Connector 16">
              <a:extLst>
                <a:ext uri="{FF2B5EF4-FFF2-40B4-BE49-F238E27FC236}">
                  <a16:creationId xmlns:a16="http://schemas.microsoft.com/office/drawing/2014/main" id="{3764554B-D34F-654A-8969-7F8C697C0AB2}"/>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89CF0A0-5642-094D-B782-E78718F9EE79}"/>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20" name="Picture 19">
            <a:extLst>
              <a:ext uri="{FF2B5EF4-FFF2-40B4-BE49-F238E27FC236}">
                <a16:creationId xmlns:a16="http://schemas.microsoft.com/office/drawing/2014/main" id="{E81C7B04-5812-1746-AA97-9B2E7B52F527}"/>
              </a:ext>
            </a:extLst>
          </p:cNvPr>
          <p:cNvPicPr>
            <a:picLocks noChangeAspect="1"/>
          </p:cNvPicPr>
          <p:nvPr userDrawn="1"/>
        </p:nvPicPr>
        <p:blipFill>
          <a:blip r:embed="rId3"/>
          <a:stretch>
            <a:fillRect/>
          </a:stretch>
        </p:blipFill>
        <p:spPr>
          <a:xfrm>
            <a:off x="1280723" y="6179447"/>
            <a:ext cx="381981" cy="408631"/>
          </a:xfrm>
          <a:prstGeom prst="rect">
            <a:avLst/>
          </a:prstGeom>
        </p:spPr>
      </p:pic>
    </p:spTree>
    <p:extLst>
      <p:ext uri="{BB962C8B-B14F-4D97-AF65-F5344CB8AC3E}">
        <p14:creationId xmlns:p14="http://schemas.microsoft.com/office/powerpoint/2010/main" val="34276172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9_Case Study - One Column Big Im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926592"/>
            <a:ext cx="8013698" cy="749808"/>
          </a:xfrm>
        </p:spPr>
        <p:txBody>
          <a:bodyPr anchor="t" anchorCtr="0"/>
          <a:lstStyle>
            <a:lvl1pPr>
              <a:defRPr sz="2400" b="0" i="0">
                <a:latin typeface="Futura Next Medium" panose="020B0602020204020303" pitchFamily="34" charset="77"/>
              </a:defRPr>
            </a:lvl1pPr>
          </a:lstStyle>
          <a:p>
            <a:r>
              <a:rPr lang="en-US" dirty="0"/>
              <a:t>Long title sentence case, the standard chunk of Lorem Ipsum used since the 1500s is reproduced below.</a:t>
            </a:r>
          </a:p>
        </p:txBody>
      </p:sp>
      <p:sp>
        <p:nvSpPr>
          <p:cNvPr id="7" name="Subtitle 2">
            <a:extLst>
              <a:ext uri="{FF2B5EF4-FFF2-40B4-BE49-F238E27FC236}">
                <a16:creationId xmlns:a16="http://schemas.microsoft.com/office/drawing/2014/main" id="{C2E02113-B4D2-A740-AC7B-37EBDA9C2988}"/>
              </a:ext>
            </a:extLst>
          </p:cNvPr>
          <p:cNvSpPr>
            <a:spLocks noGrp="1"/>
          </p:cNvSpPr>
          <p:nvPr>
            <p:ph type="subTitle" idx="13" hasCustomPrompt="1"/>
          </p:nvPr>
        </p:nvSpPr>
        <p:spPr>
          <a:xfrm>
            <a:off x="685799" y="533400"/>
            <a:ext cx="5219701" cy="254813"/>
          </a:xfrm>
        </p:spPr>
        <p:txBody>
          <a:bodyPr anchor="t" anchorCtr="0">
            <a:noAutofit/>
          </a:bodyPr>
          <a:lstStyle>
            <a:lvl1pPr marL="0" indent="0" algn="l">
              <a:spcAft>
                <a:spcPts val="0"/>
              </a:spcAft>
              <a:buNone/>
              <a:defRPr sz="1000" b="0" i="0" kern="0" cap="none" spc="50" baseline="0">
                <a:solidFill>
                  <a:schemeClr val="accent3"/>
                </a:solidFill>
                <a:latin typeface="Futura Next DemiBold" panose="020B0602020204020303" pitchFamily="34" charset="77"/>
              </a:defRPr>
            </a:lvl1pPr>
            <a:lvl2pPr marL="6350" indent="0" algn="l" defTabSz="914400" rtl="0" eaLnBrk="1" latinLnBrk="0" hangingPunct="1">
              <a:lnSpc>
                <a:spcPct val="130000"/>
              </a:lnSpc>
              <a:spcBef>
                <a:spcPts val="1600"/>
              </a:spcBef>
              <a:buFont typeface="Arial" panose="020B0604020202020204" pitchFamily="34" charset="0"/>
              <a:buNone/>
              <a:tabLst/>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130000"/>
              </a:lnSpc>
              <a:spcBef>
                <a:spcPts val="1600"/>
              </a:spcBef>
              <a:buFont typeface="Arial" panose="020B0604020202020204" pitchFamily="34" charset="0"/>
              <a:buNone/>
              <a:tabLst/>
            </a:pPr>
            <a:r>
              <a:rPr lang="en-US" dirty="0"/>
              <a:t>Case study | Client’s name</a:t>
            </a:r>
          </a:p>
        </p:txBody>
      </p:sp>
      <p:sp>
        <p:nvSpPr>
          <p:cNvPr id="8" name="Picture Placeholder 14">
            <a:extLst>
              <a:ext uri="{FF2B5EF4-FFF2-40B4-BE49-F238E27FC236}">
                <a16:creationId xmlns:a16="http://schemas.microsoft.com/office/drawing/2014/main" id="{16B3A076-1C3C-1D49-8560-44F0195F263D}"/>
              </a:ext>
            </a:extLst>
          </p:cNvPr>
          <p:cNvSpPr>
            <a:spLocks noGrp="1"/>
          </p:cNvSpPr>
          <p:nvPr>
            <p:ph type="pic" sz="quarter" idx="14" hasCustomPrompt="1"/>
          </p:nvPr>
        </p:nvSpPr>
        <p:spPr>
          <a:xfrm>
            <a:off x="9509760" y="533401"/>
            <a:ext cx="1993392" cy="1143000"/>
          </a:xfrm>
          <a:prstGeom prst="rect">
            <a:avLst/>
          </a:prstGeom>
          <a:no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Client’s Logo</a:t>
            </a:r>
          </a:p>
        </p:txBody>
      </p:sp>
      <p:sp>
        <p:nvSpPr>
          <p:cNvPr id="9" name="Text Placeholder 8">
            <a:extLst>
              <a:ext uri="{FF2B5EF4-FFF2-40B4-BE49-F238E27FC236}">
                <a16:creationId xmlns:a16="http://schemas.microsoft.com/office/drawing/2014/main" id="{05423423-F878-A44E-97B0-A5EDB0069790}"/>
              </a:ext>
            </a:extLst>
          </p:cNvPr>
          <p:cNvSpPr>
            <a:spLocks noGrp="1"/>
          </p:cNvSpPr>
          <p:nvPr>
            <p:ph type="body" sz="quarter" idx="18" hasCustomPrompt="1"/>
          </p:nvPr>
        </p:nvSpPr>
        <p:spPr>
          <a:xfrm>
            <a:off x="685800" y="2057400"/>
            <a:ext cx="2400299"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6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dirty="0"/>
              <a:t>Quote</a:t>
            </a:r>
          </a:p>
          <a:p>
            <a:pPr lvl="3"/>
            <a:r>
              <a:rPr lang="en-US" dirty="0"/>
              <a:t>First level bullet</a:t>
            </a:r>
          </a:p>
          <a:p>
            <a:pPr lvl="4"/>
            <a:r>
              <a:rPr lang="en-US" dirty="0"/>
              <a:t>Second level bullet</a:t>
            </a:r>
          </a:p>
          <a:p>
            <a:pPr lvl="5"/>
            <a:r>
              <a:rPr lang="en-US" dirty="0"/>
              <a:t>Numbered bullet</a:t>
            </a:r>
          </a:p>
        </p:txBody>
      </p:sp>
      <p:sp>
        <p:nvSpPr>
          <p:cNvPr id="10" name="Text Placeholder 8">
            <a:extLst>
              <a:ext uri="{FF2B5EF4-FFF2-40B4-BE49-F238E27FC236}">
                <a16:creationId xmlns:a16="http://schemas.microsoft.com/office/drawing/2014/main" id="{9F28BB22-8877-D144-8110-C77C717B7D1A}"/>
              </a:ext>
            </a:extLst>
          </p:cNvPr>
          <p:cNvSpPr>
            <a:spLocks noGrp="1"/>
          </p:cNvSpPr>
          <p:nvPr>
            <p:ph type="body" sz="quarter" idx="19" hasCustomPrompt="1"/>
          </p:nvPr>
        </p:nvSpPr>
        <p:spPr>
          <a:xfrm>
            <a:off x="3492499" y="2057400"/>
            <a:ext cx="2400299"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dirty="0"/>
              <a:t>Quote</a:t>
            </a:r>
          </a:p>
          <a:p>
            <a:pPr lvl="3"/>
            <a:r>
              <a:rPr lang="en-US" dirty="0"/>
              <a:t>First level bullet</a:t>
            </a:r>
          </a:p>
          <a:p>
            <a:pPr lvl="4"/>
            <a:r>
              <a:rPr lang="en-US" dirty="0"/>
              <a:t>Second level bullet</a:t>
            </a:r>
          </a:p>
          <a:p>
            <a:pPr lvl="5"/>
            <a:r>
              <a:rPr lang="en-US" dirty="0"/>
              <a:t>Numbered bullet</a:t>
            </a:r>
          </a:p>
        </p:txBody>
      </p:sp>
      <p:sp>
        <p:nvSpPr>
          <p:cNvPr id="11" name="Text Placeholder 8">
            <a:extLst>
              <a:ext uri="{FF2B5EF4-FFF2-40B4-BE49-F238E27FC236}">
                <a16:creationId xmlns:a16="http://schemas.microsoft.com/office/drawing/2014/main" id="{F0B235DA-80E9-3D4C-BFAA-D89880BDDE6E}"/>
              </a:ext>
            </a:extLst>
          </p:cNvPr>
          <p:cNvSpPr>
            <a:spLocks noGrp="1"/>
          </p:cNvSpPr>
          <p:nvPr>
            <p:ph type="body" sz="quarter" idx="20" hasCustomPrompt="1"/>
          </p:nvPr>
        </p:nvSpPr>
        <p:spPr>
          <a:xfrm>
            <a:off x="6299198" y="2057400"/>
            <a:ext cx="2400299"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dirty="0"/>
              <a:t>Quote</a:t>
            </a:r>
          </a:p>
          <a:p>
            <a:pPr lvl="3"/>
            <a:r>
              <a:rPr lang="en-US" dirty="0"/>
              <a:t>First level bullet</a:t>
            </a:r>
          </a:p>
          <a:p>
            <a:pPr lvl="4"/>
            <a:r>
              <a:rPr lang="en-US" dirty="0"/>
              <a:t>Second level bullet</a:t>
            </a:r>
          </a:p>
          <a:p>
            <a:pPr lvl="5"/>
            <a:r>
              <a:rPr lang="en-US" dirty="0"/>
              <a:t>Numbered bullet</a:t>
            </a:r>
          </a:p>
        </p:txBody>
      </p:sp>
      <p:sp>
        <p:nvSpPr>
          <p:cNvPr id="17" name="Picture Placeholder 14">
            <a:extLst>
              <a:ext uri="{FF2B5EF4-FFF2-40B4-BE49-F238E27FC236}">
                <a16:creationId xmlns:a16="http://schemas.microsoft.com/office/drawing/2014/main" id="{5CF2F81F-FD30-6E45-9CFA-469296FE7064}"/>
              </a:ext>
            </a:extLst>
          </p:cNvPr>
          <p:cNvSpPr>
            <a:spLocks noGrp="1"/>
          </p:cNvSpPr>
          <p:nvPr>
            <p:ph type="pic" sz="quarter" idx="11" hasCustomPrompt="1"/>
          </p:nvPr>
        </p:nvSpPr>
        <p:spPr>
          <a:xfrm>
            <a:off x="9102853" y="2057400"/>
            <a:ext cx="2400299" cy="4114800"/>
          </a:xfrm>
          <a:prstGeom prst="rect">
            <a:avLst/>
          </a:prstGeom>
          <a:solidFill>
            <a:schemeClr val="tx2">
              <a:alpha val="5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grpSp>
        <p:nvGrpSpPr>
          <p:cNvPr id="16" name="Group 15">
            <a:extLst>
              <a:ext uri="{FF2B5EF4-FFF2-40B4-BE49-F238E27FC236}">
                <a16:creationId xmlns:a16="http://schemas.microsoft.com/office/drawing/2014/main" id="{A31AD765-912B-0C45-B789-D88B632C4EDF}"/>
              </a:ext>
            </a:extLst>
          </p:cNvPr>
          <p:cNvGrpSpPr/>
          <p:nvPr userDrawn="1"/>
        </p:nvGrpSpPr>
        <p:grpSpPr>
          <a:xfrm>
            <a:off x="685800" y="6257314"/>
            <a:ext cx="506815" cy="226800"/>
            <a:chOff x="685800" y="6257314"/>
            <a:chExt cx="506815" cy="226800"/>
          </a:xfrm>
        </p:grpSpPr>
        <p:cxnSp>
          <p:nvCxnSpPr>
            <p:cNvPr id="18" name="Straight Connector 17">
              <a:extLst>
                <a:ext uri="{FF2B5EF4-FFF2-40B4-BE49-F238E27FC236}">
                  <a16:creationId xmlns:a16="http://schemas.microsoft.com/office/drawing/2014/main" id="{04DA66E5-D2EC-6D48-8E3A-052D2485A00C}"/>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AAC3BA40-3A42-6E45-91D1-153CBB1BE629}"/>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4" name="Picture 13">
            <a:extLst>
              <a:ext uri="{FF2B5EF4-FFF2-40B4-BE49-F238E27FC236}">
                <a16:creationId xmlns:a16="http://schemas.microsoft.com/office/drawing/2014/main" id="{0AA17E9D-180A-8F43-9612-2D42ABE31DB5}"/>
              </a:ext>
            </a:extLst>
          </p:cNvPr>
          <p:cNvPicPr>
            <a:picLocks noChangeAspect="1"/>
          </p:cNvPicPr>
          <p:nvPr userDrawn="1"/>
        </p:nvPicPr>
        <p:blipFill>
          <a:blip r:embed="rId3"/>
          <a:stretch>
            <a:fillRect/>
          </a:stretch>
        </p:blipFill>
        <p:spPr>
          <a:xfrm>
            <a:off x="1280723" y="6179447"/>
            <a:ext cx="381981" cy="408631"/>
          </a:xfrm>
          <a:prstGeom prst="rect">
            <a:avLst/>
          </a:prstGeom>
        </p:spPr>
      </p:pic>
    </p:spTree>
    <p:extLst>
      <p:ext uri="{BB962C8B-B14F-4D97-AF65-F5344CB8AC3E}">
        <p14:creationId xmlns:p14="http://schemas.microsoft.com/office/powerpoint/2010/main" val="335810935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7_Case Study - One Column Big Image">
    <p:spTree>
      <p:nvGrpSpPr>
        <p:cNvPr id="1" name=""/>
        <p:cNvGrpSpPr/>
        <p:nvPr/>
      </p:nvGrpSpPr>
      <p:grpSpPr>
        <a:xfrm>
          <a:off x="0" y="0"/>
          <a:ext cx="0" cy="0"/>
          <a:chOff x="0" y="0"/>
          <a:chExt cx="0" cy="0"/>
        </a:xfrm>
      </p:grpSpPr>
      <p:sp>
        <p:nvSpPr>
          <p:cNvPr id="9" name="Picture Placeholder 14">
            <a:extLst>
              <a:ext uri="{FF2B5EF4-FFF2-40B4-BE49-F238E27FC236}">
                <a16:creationId xmlns:a16="http://schemas.microsoft.com/office/drawing/2014/main" id="{29011027-0D46-694E-877D-F68DBE6FFE7A}"/>
              </a:ext>
            </a:extLst>
          </p:cNvPr>
          <p:cNvSpPr>
            <a:spLocks noGrp="1"/>
          </p:cNvSpPr>
          <p:nvPr>
            <p:ph type="pic" sz="quarter" idx="11" hasCustomPrompt="1"/>
          </p:nvPr>
        </p:nvSpPr>
        <p:spPr>
          <a:xfrm>
            <a:off x="8153400" y="0"/>
            <a:ext cx="4038599" cy="6858000"/>
          </a:xfrm>
          <a:prstGeom prst="rect">
            <a:avLst/>
          </a:prstGeom>
          <a:solidFill>
            <a:schemeClr val="tx2">
              <a:alpha val="5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2552700" y="926592"/>
            <a:ext cx="4963668" cy="1146048"/>
          </a:xfrm>
        </p:spPr>
        <p:txBody>
          <a:bodyPr anchor="ctr" anchorCtr="0"/>
          <a:lstStyle>
            <a:lvl1pPr>
              <a:defRPr sz="2400" b="0" i="0">
                <a:latin typeface="Futura Next Medium" panose="020B0602020204020303" pitchFamily="34" charset="77"/>
              </a:defRPr>
            </a:lvl1pPr>
          </a:lstStyle>
          <a:p>
            <a:r>
              <a:rPr lang="en-US" dirty="0"/>
              <a:t>Long title sentence case, the standard chunk of Lorem Ipsum used is reproduced below.</a:t>
            </a:r>
          </a:p>
        </p:txBody>
      </p:sp>
      <p:sp>
        <p:nvSpPr>
          <p:cNvPr id="7" name="Subtitle 2">
            <a:extLst>
              <a:ext uri="{FF2B5EF4-FFF2-40B4-BE49-F238E27FC236}">
                <a16:creationId xmlns:a16="http://schemas.microsoft.com/office/drawing/2014/main" id="{C2E02113-B4D2-A740-AC7B-37EBDA9C2988}"/>
              </a:ext>
            </a:extLst>
          </p:cNvPr>
          <p:cNvSpPr>
            <a:spLocks noGrp="1"/>
          </p:cNvSpPr>
          <p:nvPr>
            <p:ph type="subTitle" idx="13" hasCustomPrompt="1"/>
          </p:nvPr>
        </p:nvSpPr>
        <p:spPr>
          <a:xfrm>
            <a:off x="685799" y="533400"/>
            <a:ext cx="5219701" cy="254813"/>
          </a:xfrm>
        </p:spPr>
        <p:txBody>
          <a:bodyPr anchor="t" anchorCtr="0">
            <a:noAutofit/>
          </a:bodyPr>
          <a:lstStyle>
            <a:lvl1pPr marL="0" indent="0" algn="l">
              <a:spcAft>
                <a:spcPts val="0"/>
              </a:spcAft>
              <a:buNone/>
              <a:defRPr sz="1000" b="0" i="0" kern="0" cap="none" spc="50" baseline="0">
                <a:solidFill>
                  <a:schemeClr val="accent3"/>
                </a:solidFill>
                <a:latin typeface="Futura Next DemiBold" panose="020B0602020204020303" pitchFamily="34" charset="77"/>
              </a:defRPr>
            </a:lvl1pPr>
            <a:lvl2pPr marL="6350" indent="0" algn="l" defTabSz="914400" rtl="0" eaLnBrk="1" latinLnBrk="0" hangingPunct="1">
              <a:lnSpc>
                <a:spcPct val="130000"/>
              </a:lnSpc>
              <a:spcBef>
                <a:spcPts val="1600"/>
              </a:spcBef>
              <a:buFont typeface="Arial" panose="020B0604020202020204" pitchFamily="34" charset="0"/>
              <a:buNone/>
              <a:tabLst/>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130000"/>
              </a:lnSpc>
              <a:spcBef>
                <a:spcPts val="1600"/>
              </a:spcBef>
              <a:buFont typeface="Arial" panose="020B0604020202020204" pitchFamily="34" charset="0"/>
              <a:buNone/>
              <a:tabLst/>
            </a:pPr>
            <a:r>
              <a:rPr lang="en-US" dirty="0"/>
              <a:t>Case study | Client’s name</a:t>
            </a:r>
          </a:p>
        </p:txBody>
      </p:sp>
      <p:sp>
        <p:nvSpPr>
          <p:cNvPr id="11" name="Text Placeholder 8">
            <a:extLst>
              <a:ext uri="{FF2B5EF4-FFF2-40B4-BE49-F238E27FC236}">
                <a16:creationId xmlns:a16="http://schemas.microsoft.com/office/drawing/2014/main" id="{6047BD24-6DC8-4A40-9E57-6013ECAAC2D6}"/>
              </a:ext>
            </a:extLst>
          </p:cNvPr>
          <p:cNvSpPr>
            <a:spLocks noGrp="1"/>
          </p:cNvSpPr>
          <p:nvPr>
            <p:ph type="body" sz="quarter" idx="16" hasCustomPrompt="1"/>
          </p:nvPr>
        </p:nvSpPr>
        <p:spPr>
          <a:xfrm>
            <a:off x="685800" y="2395728"/>
            <a:ext cx="6830568" cy="3776472"/>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dirty="0"/>
              <a:t>Quote</a:t>
            </a:r>
          </a:p>
          <a:p>
            <a:pPr lvl="3"/>
            <a:r>
              <a:rPr lang="en-US" dirty="0"/>
              <a:t>First level bullet</a:t>
            </a:r>
          </a:p>
          <a:p>
            <a:pPr lvl="4"/>
            <a:r>
              <a:rPr lang="en-US" dirty="0"/>
              <a:t>Second level bullet</a:t>
            </a:r>
          </a:p>
          <a:p>
            <a:pPr lvl="5"/>
            <a:r>
              <a:rPr lang="en-US" dirty="0"/>
              <a:t>Numbered bullet</a:t>
            </a:r>
          </a:p>
          <a:p>
            <a:pPr lvl="0"/>
            <a:r>
              <a:rPr lang="en-US" dirty="0"/>
              <a:t>It is a long established fact that a reader will be distracted by the readable content of a page when looking at its layout.</a:t>
            </a:r>
          </a:p>
        </p:txBody>
      </p:sp>
      <p:sp>
        <p:nvSpPr>
          <p:cNvPr id="8" name="Picture Placeholder 14">
            <a:extLst>
              <a:ext uri="{FF2B5EF4-FFF2-40B4-BE49-F238E27FC236}">
                <a16:creationId xmlns:a16="http://schemas.microsoft.com/office/drawing/2014/main" id="{26D931EE-1D18-7349-A083-D01A1393C741}"/>
              </a:ext>
            </a:extLst>
          </p:cNvPr>
          <p:cNvSpPr>
            <a:spLocks noGrp="1"/>
          </p:cNvSpPr>
          <p:nvPr>
            <p:ph type="pic" sz="quarter" idx="14" hasCustomPrompt="1"/>
          </p:nvPr>
        </p:nvSpPr>
        <p:spPr>
          <a:xfrm>
            <a:off x="685800" y="929640"/>
            <a:ext cx="1485900" cy="1143000"/>
          </a:xfrm>
          <a:prstGeom prst="rect">
            <a:avLst/>
          </a:prstGeom>
          <a:no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Client’s Logo</a:t>
            </a:r>
          </a:p>
        </p:txBody>
      </p:sp>
      <p:cxnSp>
        <p:nvCxnSpPr>
          <p:cNvPr id="10" name="Straight Connector 9">
            <a:extLst>
              <a:ext uri="{FF2B5EF4-FFF2-40B4-BE49-F238E27FC236}">
                <a16:creationId xmlns:a16="http://schemas.microsoft.com/office/drawing/2014/main" id="{5E7EBF31-D3F9-D04C-A7F3-7DBE95876838}"/>
              </a:ext>
            </a:extLst>
          </p:cNvPr>
          <p:cNvCxnSpPr>
            <a:cxnSpLocks/>
          </p:cNvCxnSpPr>
          <p:nvPr userDrawn="1"/>
        </p:nvCxnSpPr>
        <p:spPr>
          <a:xfrm>
            <a:off x="2366010" y="926592"/>
            <a:ext cx="0" cy="1146048"/>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D8BB7BD0-08EA-8D4D-9B9B-CDAB3B8E6761}"/>
              </a:ext>
            </a:extLst>
          </p:cNvPr>
          <p:cNvGrpSpPr/>
          <p:nvPr userDrawn="1"/>
        </p:nvGrpSpPr>
        <p:grpSpPr>
          <a:xfrm>
            <a:off x="685800" y="6257314"/>
            <a:ext cx="506815" cy="226800"/>
            <a:chOff x="685800" y="6257314"/>
            <a:chExt cx="506815" cy="226800"/>
          </a:xfrm>
        </p:grpSpPr>
        <p:cxnSp>
          <p:nvCxnSpPr>
            <p:cNvPr id="17" name="Straight Connector 16">
              <a:extLst>
                <a:ext uri="{FF2B5EF4-FFF2-40B4-BE49-F238E27FC236}">
                  <a16:creationId xmlns:a16="http://schemas.microsoft.com/office/drawing/2014/main" id="{DECCB898-585E-1C4A-B14B-7B1611E7F903}"/>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3CD02853-C240-F748-BF05-4AA1BD05C5FB}"/>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3" name="Picture 12">
            <a:extLst>
              <a:ext uri="{FF2B5EF4-FFF2-40B4-BE49-F238E27FC236}">
                <a16:creationId xmlns:a16="http://schemas.microsoft.com/office/drawing/2014/main" id="{A39042C1-66D6-E342-94BC-C02E37A4548F}"/>
              </a:ext>
            </a:extLst>
          </p:cNvPr>
          <p:cNvPicPr>
            <a:picLocks noChangeAspect="1"/>
          </p:cNvPicPr>
          <p:nvPr userDrawn="1"/>
        </p:nvPicPr>
        <p:blipFill>
          <a:blip r:embed="rId3"/>
          <a:stretch>
            <a:fillRect/>
          </a:stretch>
        </p:blipFill>
        <p:spPr>
          <a:xfrm>
            <a:off x="1280723" y="6179447"/>
            <a:ext cx="381981" cy="408631"/>
          </a:xfrm>
          <a:prstGeom prst="rect">
            <a:avLst/>
          </a:prstGeom>
        </p:spPr>
      </p:pic>
    </p:spTree>
    <p:extLst>
      <p:ext uri="{BB962C8B-B14F-4D97-AF65-F5344CB8AC3E}">
        <p14:creationId xmlns:p14="http://schemas.microsoft.com/office/powerpoint/2010/main" val="202522600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_Cover — Image">
    <p:bg>
      <p:bgPr>
        <a:solidFill>
          <a:schemeClr val="bg1"/>
        </a:solidFill>
        <a:effectLst/>
      </p:bgPr>
    </p:bg>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1619C0CE-918E-CD49-BA51-850645D47681}"/>
              </a:ext>
            </a:extLst>
          </p:cNvPr>
          <p:cNvSpPr>
            <a:spLocks noGrp="1"/>
          </p:cNvSpPr>
          <p:nvPr>
            <p:ph type="pic" sz="quarter" idx="11" hasCustomPrompt="1"/>
          </p:nvPr>
        </p:nvSpPr>
        <p:spPr>
          <a:xfrm>
            <a:off x="0" y="0"/>
            <a:ext cx="12188952" cy="6858000"/>
          </a:xfrm>
          <a:solidFill>
            <a:schemeClr val="tx1"/>
          </a:solidFill>
        </p:spPr>
        <p:txBody>
          <a:bodyPr tIns="0" bIns="1828800" anchor="ctr" anchorCtr="0"/>
          <a:lstStyle>
            <a:lvl1pPr marL="0" indent="0" algn="ctr">
              <a:lnSpc>
                <a:spcPct val="110000"/>
              </a:lnSpc>
              <a:buFontTx/>
              <a:buNone/>
              <a:defRPr sz="1000" b="0" i="0" baseline="0">
                <a:solidFill>
                  <a:schemeClr val="bg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148840"/>
            <a:ext cx="8951976" cy="1280160"/>
          </a:xfrm>
        </p:spPr>
        <p:txBody>
          <a:bodyPr anchor="ctr" anchorCtr="0">
            <a:noAutofit/>
          </a:bodyPr>
          <a:lstStyle>
            <a:lvl1pPr algn="l">
              <a:lnSpc>
                <a:spcPct val="97000"/>
              </a:lnSpc>
              <a:defRPr sz="4200" b="1" i="0">
                <a:solidFill>
                  <a:schemeClr val="bg1"/>
                </a:solidFill>
                <a:latin typeface="Futura Next DemiBold" panose="020B0502020204020303" pitchFamily="34" charset="77"/>
              </a:defRPr>
            </a:lvl1pPr>
          </a:lstStyle>
          <a:p>
            <a:r>
              <a:rPr lang="en-US" dirty="0"/>
              <a:t>Title of the presentation</a:t>
            </a:r>
            <a:br>
              <a:rPr lang="en-US" dirty="0"/>
            </a:br>
            <a:r>
              <a:rPr lang="en-US" dirty="0"/>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sp>
        <p:nvSpPr>
          <p:cNvPr id="4" name="Slide Number Placeholder 3">
            <a:extLst>
              <a:ext uri="{FF2B5EF4-FFF2-40B4-BE49-F238E27FC236}">
                <a16:creationId xmlns:a16="http://schemas.microsoft.com/office/drawing/2014/main" id="{35C1767D-5E00-E14A-A317-4B75DF8E3C81}"/>
              </a:ext>
            </a:extLst>
          </p:cNvPr>
          <p:cNvSpPr>
            <a:spLocks noGrp="1"/>
          </p:cNvSpPr>
          <p:nvPr>
            <p:ph type="sldNum" sz="quarter" idx="12"/>
          </p:nvPr>
        </p:nvSpPr>
        <p:spPr/>
        <p:txBody>
          <a:bodyPr/>
          <a:lstStyle>
            <a:lvl1pPr>
              <a:defRPr>
                <a:solidFill>
                  <a:schemeClr val="tx1">
                    <a:alpha val="0"/>
                  </a:schemeClr>
                </a:solidFill>
              </a:defRPr>
            </a:lvl1pPr>
          </a:lstStyle>
          <a:p>
            <a:fld id="{58B792A5-9BAE-6942-BFE1-9FCDB51EA51E}" type="slidenum">
              <a:rPr lang="en-US" smtClean="0"/>
              <a:pPr/>
              <a:t>‹#›</a:t>
            </a:fld>
            <a:endParaRPr lang="en-US" dirty="0"/>
          </a:p>
        </p:txBody>
      </p:sp>
      <p:pic>
        <p:nvPicPr>
          <p:cNvPr id="7" name="Picture 6">
            <a:extLst>
              <a:ext uri="{FF2B5EF4-FFF2-40B4-BE49-F238E27FC236}">
                <a16:creationId xmlns:a16="http://schemas.microsoft.com/office/drawing/2014/main" id="{82C9F59F-8E08-F548-85A2-C2376536CC99}"/>
              </a:ext>
            </a:extLst>
          </p:cNvPr>
          <p:cNvPicPr>
            <a:picLocks noChangeAspect="1"/>
          </p:cNvPicPr>
          <p:nvPr userDrawn="1"/>
        </p:nvPicPr>
        <p:blipFill>
          <a:blip r:embed="rId2"/>
          <a:stretch>
            <a:fillRect/>
          </a:stretch>
        </p:blipFill>
        <p:spPr>
          <a:xfrm>
            <a:off x="685800" y="5733288"/>
            <a:ext cx="914400" cy="495300"/>
          </a:xfrm>
          <a:prstGeom prst="rect">
            <a:avLst/>
          </a:prstGeom>
        </p:spPr>
      </p:pic>
      <p:sp>
        <p:nvSpPr>
          <p:cNvPr id="13" name="Picture Placeholder 14">
            <a:extLst>
              <a:ext uri="{FF2B5EF4-FFF2-40B4-BE49-F238E27FC236}">
                <a16:creationId xmlns:a16="http://schemas.microsoft.com/office/drawing/2014/main" id="{A35DF3DC-EF30-BF46-9FE0-634F5019CAF4}"/>
              </a:ext>
            </a:extLst>
          </p:cNvPr>
          <p:cNvSpPr>
            <a:spLocks noGrp="1"/>
          </p:cNvSpPr>
          <p:nvPr>
            <p:ph type="pic" sz="quarter" idx="13" hasCustomPrompt="1"/>
          </p:nvPr>
        </p:nvSpPr>
        <p:spPr>
          <a:xfrm>
            <a:off x="2002537" y="5779770"/>
            <a:ext cx="1828800" cy="402336"/>
          </a:xfrm>
          <a:noFill/>
        </p:spPr>
        <p:txBody>
          <a:bodyPr tIns="0" bIns="0" anchor="ctr" anchorCtr="0"/>
          <a:lstStyle>
            <a:lvl1pPr marL="0" indent="0" algn="ctr">
              <a:lnSpc>
                <a:spcPct val="110000"/>
              </a:lnSpc>
              <a:buFontTx/>
              <a:buNone/>
              <a:defRPr sz="1000" b="0" i="0" baseline="0">
                <a:solidFill>
                  <a:schemeClr val="bg1"/>
                </a:solidFill>
                <a:latin typeface="Futura Next Medium" panose="020B0602020204020303" pitchFamily="34" charset="77"/>
                <a:cs typeface="Futura Next Medium" panose="020B0602020204020303" pitchFamily="34" charset="77"/>
              </a:defRPr>
            </a:lvl1pPr>
          </a:lstStyle>
          <a:p>
            <a:r>
              <a:rPr lang="en-US" dirty="0"/>
              <a:t>Drag and drop Client’s logo or click icon to add</a:t>
            </a:r>
          </a:p>
        </p:txBody>
      </p:sp>
      <p:cxnSp>
        <p:nvCxnSpPr>
          <p:cNvPr id="14" name="Straight Connector 13">
            <a:extLst>
              <a:ext uri="{FF2B5EF4-FFF2-40B4-BE49-F238E27FC236}">
                <a16:creationId xmlns:a16="http://schemas.microsoft.com/office/drawing/2014/main" id="{21CBED03-6434-0140-99FF-B52286BEEF73}"/>
              </a:ext>
            </a:extLst>
          </p:cNvPr>
          <p:cNvCxnSpPr>
            <a:cxnSpLocks/>
          </p:cNvCxnSpPr>
          <p:nvPr userDrawn="1"/>
        </p:nvCxnSpPr>
        <p:spPr>
          <a:xfrm>
            <a:off x="1801368" y="5777933"/>
            <a:ext cx="0" cy="39931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77733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Voice 2 — Black">
    <p:bg>
      <p:bgPr>
        <a:solidFill>
          <a:schemeClr val="tx1"/>
        </a:solidFill>
        <a:effectLst/>
      </p:bgPr>
    </p:bg>
    <p:spTree>
      <p:nvGrpSpPr>
        <p:cNvPr id="1" name=""/>
        <p:cNvGrpSpPr/>
        <p:nvPr/>
      </p:nvGrpSpPr>
      <p:grpSpPr>
        <a:xfrm>
          <a:off x="0" y="0"/>
          <a:ext cx="0" cy="0"/>
          <a:chOff x="0" y="0"/>
          <a:chExt cx="0" cy="0"/>
        </a:xfrm>
      </p:grpSpPr>
      <p:sp>
        <p:nvSpPr>
          <p:cNvPr id="13" name="Picture Placeholder 14">
            <a:extLst>
              <a:ext uri="{FF2B5EF4-FFF2-40B4-BE49-F238E27FC236}">
                <a16:creationId xmlns:a16="http://schemas.microsoft.com/office/drawing/2014/main" id="{84C2DC10-BC0A-BA41-BCFC-252992847254}"/>
              </a:ext>
            </a:extLst>
          </p:cNvPr>
          <p:cNvSpPr>
            <a:spLocks noGrp="1"/>
          </p:cNvSpPr>
          <p:nvPr>
            <p:ph type="pic" sz="quarter" idx="11" hasCustomPrompt="1"/>
          </p:nvPr>
        </p:nvSpPr>
        <p:spPr>
          <a:xfrm>
            <a:off x="3048" y="0"/>
            <a:ext cx="12188952" cy="6858000"/>
          </a:xfrm>
          <a:solidFill>
            <a:schemeClr val="tx1"/>
          </a:solidFill>
        </p:spPr>
        <p:txBody>
          <a:bodyPr tIns="0" bIns="1097280" anchor="t" anchorCtr="0"/>
          <a:lstStyle>
            <a:lvl1pPr marL="0" indent="0" algn="ctr">
              <a:lnSpc>
                <a:spcPct val="110000"/>
              </a:lnSpc>
              <a:buFontTx/>
              <a:buNone/>
              <a:defRPr sz="1000" b="0" i="0" baseline="0">
                <a:solidFill>
                  <a:schemeClr val="bg2"/>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1" i="0" kern="0" cap="none" spc="0" baseline="0">
                <a:solidFill>
                  <a:schemeClr val="bg1"/>
                </a:solidFill>
                <a:latin typeface="Futura Next DemiBold" panose="020B0502020204020303" pitchFamily="34" charset="77"/>
              </a:defRPr>
            </a:lvl1pPr>
          </a:lstStyle>
          <a:p>
            <a:r>
              <a:rPr lang="en-US" dirty="0"/>
              <a:t>To make thriving in next accessible.</a:t>
            </a:r>
            <a:br>
              <a:rPr lang="en-US" dirty="0"/>
            </a:br>
            <a:r>
              <a:rPr lang="en-US" dirty="0"/>
              <a:t>We are clear.</a:t>
            </a:r>
            <a:br>
              <a:rPr lang="en-US" dirty="0"/>
            </a:br>
            <a:r>
              <a:rPr lang="en-US" dirty="0"/>
              <a:t>Simple to understand.</a:t>
            </a:r>
            <a:br>
              <a:rPr lang="en-US" dirty="0"/>
            </a:br>
            <a:r>
              <a:rPr lang="en-US" dirty="0"/>
              <a:t>Authentic to who we are.</a:t>
            </a:r>
            <a:br>
              <a:rPr lang="en-US" dirty="0"/>
            </a:br>
            <a:r>
              <a:rPr lang="en-US" dirty="0"/>
              <a:t>Not overly clever.</a:t>
            </a:r>
            <a:br>
              <a:rPr lang="en-US" dirty="0"/>
            </a:br>
            <a:r>
              <a:rPr lang="en-US" dirty="0"/>
              <a:t>Empathetic about issues.</a:t>
            </a:r>
            <a:br>
              <a:rPr lang="en-US" dirty="0"/>
            </a:br>
            <a:r>
              <a:rPr lang="en-US" dirty="0"/>
              <a:t>We never condescend or brag.</a:t>
            </a:r>
          </a:p>
        </p:txBody>
      </p:sp>
      <p:sp>
        <p:nvSpPr>
          <p:cNvPr id="20" name="Slide Number Placeholder 2">
            <a:extLst>
              <a:ext uri="{FF2B5EF4-FFF2-40B4-BE49-F238E27FC236}">
                <a16:creationId xmlns:a16="http://schemas.microsoft.com/office/drawing/2014/main" id="{006FC944-EA54-414A-AD06-FD39557D20D7}"/>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grpSp>
        <p:nvGrpSpPr>
          <p:cNvPr id="10" name="Group 9">
            <a:extLst>
              <a:ext uri="{FF2B5EF4-FFF2-40B4-BE49-F238E27FC236}">
                <a16:creationId xmlns:a16="http://schemas.microsoft.com/office/drawing/2014/main" id="{9C79600E-856F-1F40-ABF1-6485653F3267}"/>
              </a:ext>
            </a:extLst>
          </p:cNvPr>
          <p:cNvGrpSpPr/>
          <p:nvPr userDrawn="1"/>
        </p:nvGrpSpPr>
        <p:grpSpPr>
          <a:xfrm>
            <a:off x="685800" y="6257314"/>
            <a:ext cx="506815" cy="226800"/>
            <a:chOff x="685800" y="6257314"/>
            <a:chExt cx="506815" cy="226800"/>
          </a:xfrm>
        </p:grpSpPr>
        <p:cxnSp>
          <p:nvCxnSpPr>
            <p:cNvPr id="11" name="Straight Connector 10">
              <a:extLst>
                <a:ext uri="{FF2B5EF4-FFF2-40B4-BE49-F238E27FC236}">
                  <a16:creationId xmlns:a16="http://schemas.microsoft.com/office/drawing/2014/main" id="{552948A4-BF59-6747-81E0-95290BBD1F14}"/>
                </a:ext>
              </a:extLst>
            </p:cNvPr>
            <p:cNvCxnSpPr>
              <a:cxnSpLocks/>
            </p:cNvCxnSpPr>
            <p:nvPr userDrawn="1"/>
          </p:nvCxnSpPr>
          <p:spPr>
            <a:xfrm>
              <a:off x="1192615" y="6280008"/>
              <a:ext cx="0" cy="181412"/>
            </a:xfrm>
            <a:prstGeom prst="line">
              <a:avLst/>
            </a:prstGeom>
            <a:ln>
              <a:solidFill>
                <a:schemeClr val="bg2">
                  <a:alpha val="25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D9DC22C-5601-4149-BA76-ABA76DDDCDAA}"/>
                </a:ext>
              </a:extLst>
            </p:cNvPr>
            <p:cNvPicPr>
              <a:picLocks noChangeAspect="1"/>
            </p:cNvPicPr>
            <p:nvPr userDrawn="1"/>
          </p:nvPicPr>
          <p:blipFill>
            <a:blip r:embed="rId2">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685800" y="6257314"/>
              <a:ext cx="418708" cy="226800"/>
            </a:xfrm>
            <a:prstGeom prst="rect">
              <a:avLst/>
            </a:prstGeom>
          </p:spPr>
        </p:pic>
      </p:grpSp>
      <p:pic>
        <p:nvPicPr>
          <p:cNvPr id="14" name="Picture 13">
            <a:extLst>
              <a:ext uri="{FF2B5EF4-FFF2-40B4-BE49-F238E27FC236}">
                <a16:creationId xmlns:a16="http://schemas.microsoft.com/office/drawing/2014/main" id="{9489E9DD-F961-9F4C-9F90-DB0D49199D3C}"/>
              </a:ext>
            </a:extLst>
          </p:cNvPr>
          <p:cNvPicPr>
            <a:picLocks noChangeAspect="1"/>
          </p:cNvPicPr>
          <p:nvPr userDrawn="1"/>
        </p:nvPicPr>
        <p:blipFill>
          <a:blip r:embed="rId3"/>
          <a:stretch>
            <a:fillRect/>
          </a:stretch>
        </p:blipFill>
        <p:spPr>
          <a:xfrm>
            <a:off x="1280723" y="6219561"/>
            <a:ext cx="271929" cy="271929"/>
          </a:xfrm>
          <a:prstGeom prst="rect">
            <a:avLst/>
          </a:prstGeom>
        </p:spPr>
      </p:pic>
    </p:spTree>
    <p:extLst>
      <p:ext uri="{BB962C8B-B14F-4D97-AF65-F5344CB8AC3E}">
        <p14:creationId xmlns:p14="http://schemas.microsoft.com/office/powerpoint/2010/main" val="428791430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Divider — Image 2 lines">
    <p:bg>
      <p:bgPr>
        <a:solidFill>
          <a:schemeClr val="tx1"/>
        </a:solidFill>
        <a:effectLst/>
      </p:bgPr>
    </p:bg>
    <p:spTree>
      <p:nvGrpSpPr>
        <p:cNvPr id="1" name=""/>
        <p:cNvGrpSpPr/>
        <p:nvPr/>
      </p:nvGrpSpPr>
      <p:grpSpPr>
        <a:xfrm>
          <a:off x="0" y="0"/>
          <a:ext cx="0" cy="0"/>
          <a:chOff x="0" y="0"/>
          <a:chExt cx="0" cy="0"/>
        </a:xfrm>
      </p:grpSpPr>
      <p:sp>
        <p:nvSpPr>
          <p:cNvPr id="16" name="Picture Placeholder 14">
            <a:extLst>
              <a:ext uri="{FF2B5EF4-FFF2-40B4-BE49-F238E27FC236}">
                <a16:creationId xmlns:a16="http://schemas.microsoft.com/office/drawing/2014/main" id="{F0DAE23B-3432-D64F-A7E7-CDF29094F285}"/>
              </a:ext>
            </a:extLst>
          </p:cNvPr>
          <p:cNvSpPr>
            <a:spLocks noGrp="1"/>
          </p:cNvSpPr>
          <p:nvPr>
            <p:ph type="pic" sz="quarter" idx="11" hasCustomPrompt="1"/>
          </p:nvPr>
        </p:nvSpPr>
        <p:spPr>
          <a:xfrm>
            <a:off x="3048" y="0"/>
            <a:ext cx="12188952" cy="6858000"/>
          </a:xfrm>
          <a:solidFill>
            <a:schemeClr val="tx1"/>
          </a:solidFill>
        </p:spPr>
        <p:txBody>
          <a:bodyPr tIns="0" bIns="1097280" anchor="t" anchorCtr="0"/>
          <a:lstStyle>
            <a:lvl1pPr marL="0" indent="0" algn="ctr">
              <a:lnSpc>
                <a:spcPct val="110000"/>
              </a:lnSpc>
              <a:buFontTx/>
              <a:buNone/>
              <a:defRPr sz="1000" b="0" i="0" baseline="0">
                <a:solidFill>
                  <a:schemeClr val="bg2"/>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3" name="Subtitle 2"/>
          <p:cNvSpPr>
            <a:spLocks noGrp="1"/>
          </p:cNvSpPr>
          <p:nvPr>
            <p:ph type="subTitle" idx="1" hasCustomPrompt="1"/>
          </p:nvPr>
        </p:nvSpPr>
        <p:spPr>
          <a:xfrm>
            <a:off x="1694984" y="3123950"/>
            <a:ext cx="9811163" cy="1148071"/>
          </a:xfrm>
        </p:spPr>
        <p:txBody>
          <a:bodyPr anchor="t">
            <a:noAutofit/>
          </a:bodyPr>
          <a:lstStyle>
            <a:lvl1pPr marL="0" indent="0" algn="l">
              <a:lnSpc>
                <a:spcPct val="110000"/>
              </a:lnSpc>
              <a:spcBef>
                <a:spcPts val="0"/>
              </a:spcBef>
              <a:spcAft>
                <a:spcPts val="0"/>
              </a:spcAft>
              <a:buNone/>
              <a:defRPr sz="3600" b="1" i="0" baseline="0">
                <a:solidFill>
                  <a:schemeClr val="bg1"/>
                </a:solidFill>
                <a:latin typeface="Futura Next DemiBold"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two lines </a:t>
            </a:r>
            <a:br>
              <a:rPr lang="en-US" dirty="0"/>
            </a:br>
            <a:r>
              <a:rPr lang="en-US" dirty="0"/>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6" name="Slide Number Placeholder 5">
            <a:extLst>
              <a:ext uri="{FF2B5EF4-FFF2-40B4-BE49-F238E27FC236}">
                <a16:creationId xmlns:a16="http://schemas.microsoft.com/office/drawing/2014/main" id="{F6CED96D-F838-504D-B853-E03B82C70465}"/>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10" name="Text Placeholder 9">
            <a:extLst>
              <a:ext uri="{FF2B5EF4-FFF2-40B4-BE49-F238E27FC236}">
                <a16:creationId xmlns:a16="http://schemas.microsoft.com/office/drawing/2014/main" id="{E26E977B-9F6A-B141-BBFB-21FFB85CEDD6}"/>
              </a:ext>
            </a:extLst>
          </p:cNvPr>
          <p:cNvSpPr>
            <a:spLocks noGrp="1" noChangeAspect="1"/>
          </p:cNvSpPr>
          <p:nvPr>
            <p:ph type="body" sz="quarter" idx="18" hasCustomPrompt="1"/>
          </p:nvPr>
        </p:nvSpPr>
        <p:spPr>
          <a:xfrm>
            <a:off x="727617" y="3102178"/>
            <a:ext cx="640080" cy="640080"/>
          </a:xfrm>
          <a:prstGeom prst="ellipse">
            <a:avLst/>
          </a:prstGeom>
          <a:ln w="76200">
            <a:solidFill>
              <a:schemeClr val="accent1"/>
            </a:solidFill>
          </a:ln>
        </p:spPr>
        <p:txBody>
          <a:bodyPr anchor="ctr"/>
          <a:lstStyle>
            <a:lvl1pPr marL="0" indent="0" algn="ctr">
              <a:lnSpc>
                <a:spcPct val="100000"/>
              </a:lnSpc>
              <a:buNone/>
              <a:defRPr b="1" i="0">
                <a:solidFill>
                  <a:schemeClr val="bg2"/>
                </a:solidFill>
                <a:latin typeface="Futura Next DemiBold" panose="020B0502020204020303" pitchFamily="34" charset="77"/>
              </a:defRPr>
            </a:lvl1pPr>
            <a:lvl2pPr marL="347663" indent="0">
              <a:buNone/>
              <a:defRPr>
                <a:solidFill>
                  <a:schemeClr val="bg2"/>
                </a:solidFill>
              </a:defRPr>
            </a:lvl2pPr>
            <a:lvl3pPr marL="690562" indent="0">
              <a:buNone/>
              <a:defRPr>
                <a:solidFill>
                  <a:schemeClr val="bg2"/>
                </a:solidFill>
              </a:defRPr>
            </a:lvl3pPr>
            <a:lvl4pPr marL="1031875" indent="0">
              <a:buNone/>
              <a:defRPr>
                <a:solidFill>
                  <a:schemeClr val="bg2"/>
                </a:solidFill>
              </a:defRPr>
            </a:lvl4pPr>
            <a:lvl5pPr marL="1373187" indent="0">
              <a:buNone/>
              <a:defRPr>
                <a:solidFill>
                  <a:schemeClr val="bg2"/>
                </a:solidFill>
              </a:defRPr>
            </a:lvl5pPr>
          </a:lstStyle>
          <a:p>
            <a:pPr lvl="0"/>
            <a:r>
              <a:rPr lang="en-US" dirty="0"/>
              <a:t>#</a:t>
            </a:r>
          </a:p>
        </p:txBody>
      </p:sp>
    </p:spTree>
    <p:extLst>
      <p:ext uri="{BB962C8B-B14F-4D97-AF65-F5344CB8AC3E}">
        <p14:creationId xmlns:p14="http://schemas.microsoft.com/office/powerpoint/2010/main" val="4038328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B71AB5-7A70-E84B-85D4-10242359835C}"/>
              </a:ext>
            </a:extLst>
          </p:cNvPr>
          <p:cNvSpPr>
            <a:spLocks noGrp="1"/>
          </p:cNvSpPr>
          <p:nvPr>
            <p:ph type="sldNum" sz="quarter" idx="12"/>
          </p:nvPr>
        </p:nvSpPr>
        <p:spPr/>
        <p:txBody>
          <a:bodyPr/>
          <a:lstStyle/>
          <a:p>
            <a:fld id="{48B79968-E5B7-CB47-BBB9-2B5E059E37CE}" type="slidenum">
              <a:rPr lang="en-US" smtClean="0"/>
              <a:t>‹#›</a:t>
            </a:fld>
            <a:endParaRPr lang="en-US"/>
          </a:p>
        </p:txBody>
      </p:sp>
      <p:grpSp>
        <p:nvGrpSpPr>
          <p:cNvPr id="3" name="Group 2">
            <a:extLst>
              <a:ext uri="{FF2B5EF4-FFF2-40B4-BE49-F238E27FC236}">
                <a16:creationId xmlns:a16="http://schemas.microsoft.com/office/drawing/2014/main" id="{2B882C2E-7700-2249-8CFD-0D71B538EA9F}"/>
              </a:ext>
            </a:extLst>
          </p:cNvPr>
          <p:cNvGrpSpPr/>
          <p:nvPr userDrawn="1"/>
        </p:nvGrpSpPr>
        <p:grpSpPr>
          <a:xfrm>
            <a:off x="685800" y="6257314"/>
            <a:ext cx="506815" cy="226800"/>
            <a:chOff x="685800" y="6257314"/>
            <a:chExt cx="506815" cy="226800"/>
          </a:xfrm>
        </p:grpSpPr>
        <p:cxnSp>
          <p:nvCxnSpPr>
            <p:cNvPr id="5" name="Straight Connector 4">
              <a:extLst>
                <a:ext uri="{FF2B5EF4-FFF2-40B4-BE49-F238E27FC236}">
                  <a16:creationId xmlns:a16="http://schemas.microsoft.com/office/drawing/2014/main" id="{2F218A9C-CBF8-F34B-9B15-28583A893006}"/>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975C90E-3EA4-8346-B41A-49BE94D5C6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7" name="Picture 4" descr="McDonald's Logo PNG Transparent &amp; SVG Vector - Freebie Supply">
            <a:extLst>
              <a:ext uri="{FF2B5EF4-FFF2-40B4-BE49-F238E27FC236}">
                <a16:creationId xmlns:a16="http://schemas.microsoft.com/office/drawing/2014/main" id="{81736180-D9D3-F044-B0AC-45513BB3D7A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4783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B792A5-9BAE-6942-BFE1-9FCDB51EA51E}" type="slidenum">
              <a:rPr kumimoji="0" lang="en-US" sz="600" b="0" i="0" u="none" strike="noStrike" kern="1200" cap="none" spc="0" normalizeH="0" baseline="0" noProof="0" smtClean="0">
                <a:ln>
                  <a:noFill/>
                </a:ln>
                <a:solidFill>
                  <a:srgbClr val="000000"/>
                </a:solidFill>
                <a:effectLst/>
                <a:uLnTx/>
                <a:uFillTx/>
                <a:latin typeface="Futura Next Medium" panose="020B06020202040203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Futura Next Medium" panose="020B0602020204020303" pitchFamily="34" charset="77"/>
              <a:ea typeface="+mn-ea"/>
              <a:cs typeface="+mn-cs"/>
            </a:endParaRPr>
          </a:p>
        </p:txBody>
      </p:sp>
      <p:grpSp>
        <p:nvGrpSpPr>
          <p:cNvPr id="5" name="Group 4">
            <a:extLst>
              <a:ext uri="{FF2B5EF4-FFF2-40B4-BE49-F238E27FC236}">
                <a16:creationId xmlns:a16="http://schemas.microsoft.com/office/drawing/2014/main" id="{B4A1BB61-64C4-264F-9D22-AB91D2136D3F}"/>
              </a:ext>
            </a:extLst>
          </p:cNvPr>
          <p:cNvGrpSpPr/>
          <p:nvPr userDrawn="1"/>
        </p:nvGrpSpPr>
        <p:grpSpPr>
          <a:xfrm>
            <a:off x="685800" y="6257314"/>
            <a:ext cx="506815" cy="226800"/>
            <a:chOff x="685800" y="6257314"/>
            <a:chExt cx="506815" cy="226800"/>
          </a:xfrm>
        </p:grpSpPr>
        <p:cxnSp>
          <p:nvCxnSpPr>
            <p:cNvPr id="6" name="Straight Connector 5">
              <a:extLst>
                <a:ext uri="{FF2B5EF4-FFF2-40B4-BE49-F238E27FC236}">
                  <a16:creationId xmlns:a16="http://schemas.microsoft.com/office/drawing/2014/main" id="{CA610D1E-CCB2-6548-9F33-ECAE266BEC21}"/>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72AD347-BAEA-E34B-BF3D-582E7C09F6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9" name="Picture 4" descr="McDonald's Logo PNG Transparent &amp; SVG Vector - Freebie Supply">
            <a:extLst>
              <a:ext uri="{FF2B5EF4-FFF2-40B4-BE49-F238E27FC236}">
                <a16:creationId xmlns:a16="http://schemas.microsoft.com/office/drawing/2014/main" id="{C44DC75D-92AC-5B43-ACB7-64E1C9F9E74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9028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latin typeface="Futura Next Book" panose="020B0502020204020303" pitchFamily="34" charset="77"/>
              </a:defRPr>
            </a:lvl1pPr>
          </a:lstStyle>
          <a:p>
            <a:r>
              <a:rPr lang="en-US" dirty="0"/>
              <a:t>Title of the presentation</a:t>
            </a:r>
            <a:br>
              <a:rPr lang="en-US" dirty="0"/>
            </a:br>
            <a:r>
              <a:rPr lang="en-US" dirty="0"/>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accent6">
                    <a:lumMod val="75000"/>
                  </a:schemeClr>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sp>
        <p:nvSpPr>
          <p:cNvPr id="4" name="Slide Number Placeholder 3">
            <a:extLst>
              <a:ext uri="{FF2B5EF4-FFF2-40B4-BE49-F238E27FC236}">
                <a16:creationId xmlns:a16="http://schemas.microsoft.com/office/drawing/2014/main" id="{F92F5F56-84DA-234F-93AB-E85F3DA85A1E}"/>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pic>
        <p:nvPicPr>
          <p:cNvPr id="8" name="Picture 7">
            <a:extLst>
              <a:ext uri="{FF2B5EF4-FFF2-40B4-BE49-F238E27FC236}">
                <a16:creationId xmlns:a16="http://schemas.microsoft.com/office/drawing/2014/main" id="{E9EA5FDD-C566-0D49-BEB8-EF45445B1388}"/>
              </a:ext>
            </a:extLst>
          </p:cNvPr>
          <p:cNvPicPr>
            <a:picLocks noChangeAspect="1"/>
          </p:cNvPicPr>
          <p:nvPr/>
        </p:nvPicPr>
        <p:blipFill>
          <a:blip r:embed="rId2"/>
          <a:stretch>
            <a:fillRect/>
          </a:stretch>
        </p:blipFill>
        <p:spPr>
          <a:xfrm>
            <a:off x="685800" y="5740907"/>
            <a:ext cx="611600" cy="487681"/>
          </a:xfrm>
          <a:prstGeom prst="rect">
            <a:avLst/>
          </a:prstGeom>
        </p:spPr>
      </p:pic>
    </p:spTree>
    <p:extLst>
      <p:ext uri="{BB962C8B-B14F-4D97-AF65-F5344CB8AC3E}">
        <p14:creationId xmlns:p14="http://schemas.microsoft.com/office/powerpoint/2010/main" val="23410186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ack Cover — Red">
    <p:bg>
      <p:bgPr>
        <a:solidFill>
          <a:schemeClr val="accent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a:solidFill>
                  <a:schemeClr val="bg1"/>
                </a:solidFill>
                <a:latin typeface="Futura Next Medium" panose="020B0602020204020303" pitchFamily="34" charset="77"/>
              </a:rPr>
              <a:t>copyright </a:t>
            </a:r>
            <a:r>
              <a:rPr lang="en-US" sz="700" b="0" i="0" spc="20" baseline="0" err="1">
                <a:solidFill>
                  <a:schemeClr val="bg1"/>
                </a:solidFill>
                <a:latin typeface="Futura Next Medium" panose="020B0602020204020303" pitchFamily="34" charset="77"/>
              </a:rPr>
              <a:t>publicis</a:t>
            </a:r>
            <a:r>
              <a:rPr lang="en-US" sz="700" b="0" i="0" spc="20" baseline="0">
                <a:solidFill>
                  <a:schemeClr val="bg1"/>
                </a:solidFill>
                <a:latin typeface="Futura Next 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9D35D841-60FA-F54C-8361-3125225056DE}"/>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accent1"/>
                </a:solidFill>
                <a:latin typeface="Futura Next Medium" panose="020B0602020204020303" pitchFamily="34" charset="77"/>
              </a:defRPr>
            </a:lvl1pPr>
          </a:lstStyle>
          <a:p>
            <a:fld id="{58B792A5-9BAE-6942-BFE1-9FCDB51EA51E}" type="slidenum">
              <a:rPr lang="en-US" smtClean="0"/>
              <a:pPr/>
              <a:t>‹#›</a:t>
            </a:fld>
            <a:endParaRPr lang="en-US"/>
          </a:p>
        </p:txBody>
      </p:sp>
      <p:sp>
        <p:nvSpPr>
          <p:cNvPr id="5" name="Title 1">
            <a:extLst>
              <a:ext uri="{FF2B5EF4-FFF2-40B4-BE49-F238E27FC236}">
                <a16:creationId xmlns:a16="http://schemas.microsoft.com/office/drawing/2014/main" id="{0E6E0836-344F-C343-AC69-2A6D2B06F435}"/>
              </a:ext>
            </a:extLst>
          </p:cNvPr>
          <p:cNvSpPr>
            <a:spLocks noGrp="1"/>
          </p:cNvSpPr>
          <p:nvPr>
            <p:ph type="ctrTitle" hasCustomPrompt="1"/>
          </p:nvPr>
        </p:nvSpPr>
        <p:spPr>
          <a:xfrm>
            <a:off x="1618488" y="2743200"/>
            <a:ext cx="8951976" cy="1280160"/>
          </a:xfrm>
        </p:spPr>
        <p:txBody>
          <a:bodyPr anchor="ctr" anchorCtr="0">
            <a:noAutofit/>
          </a:bodyPr>
          <a:lstStyle>
            <a:lvl1pPr algn="ctr" defTabSz="914400" rtl="0" eaLnBrk="1" latinLnBrk="0" hangingPunct="1">
              <a:lnSpc>
                <a:spcPct val="97000"/>
              </a:lnSpc>
              <a:spcBef>
                <a:spcPct val="0"/>
              </a:spcBef>
              <a:buNone/>
              <a:defRPr lang="en-US" sz="4200" b="1" i="0" kern="1200" dirty="0">
                <a:solidFill>
                  <a:schemeClr val="bg2"/>
                </a:solidFill>
                <a:latin typeface="Futura Next DemiBold" panose="020B0502020204020303" pitchFamily="34" charset="77"/>
                <a:ea typeface="+mj-ea"/>
                <a:cs typeface="+mj-cs"/>
              </a:defRPr>
            </a:lvl1pPr>
          </a:lstStyle>
          <a:p>
            <a:r>
              <a:rPr lang="en-US"/>
              <a:t>Thank you</a:t>
            </a:r>
          </a:p>
        </p:txBody>
      </p:sp>
    </p:spTree>
    <p:extLst>
      <p:ext uri="{BB962C8B-B14F-4D97-AF65-F5344CB8AC3E}">
        <p14:creationId xmlns:p14="http://schemas.microsoft.com/office/powerpoint/2010/main" val="3237758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defTabSz="914400" rtl="0" eaLnBrk="1" latinLnBrk="0" hangingPunct="1">
              <a:lnSpc>
                <a:spcPct val="97000"/>
              </a:lnSpc>
              <a:spcBef>
                <a:spcPct val="0"/>
              </a:spcBef>
              <a:buNone/>
              <a:defRPr lang="en-US" sz="4200" b="1" i="0" kern="1200" dirty="0">
                <a:solidFill>
                  <a:schemeClr val="bg1"/>
                </a:solidFill>
                <a:latin typeface="Futura Next DemiBold" panose="020B0502020204020303" pitchFamily="34" charset="77"/>
                <a:ea typeface="+mj-ea"/>
                <a:cs typeface="+mj-cs"/>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879F0978-C717-A14F-A261-571244E08F4C}"/>
              </a:ext>
            </a:extLst>
          </p:cNvPr>
          <p:cNvSpPr>
            <a:spLocks noGrp="1"/>
          </p:cNvSpPr>
          <p:nvPr>
            <p:ph type="sldNum" sz="quarter" idx="10"/>
          </p:nvPr>
        </p:nvSpPr>
        <p:spPr/>
        <p:txBody>
          <a:bodyPr/>
          <a:lstStyle>
            <a:lvl1pPr>
              <a:defRPr>
                <a:solidFill>
                  <a:schemeClr val="tx1"/>
                </a:solidFill>
              </a:defRPr>
            </a:lvl1pPr>
          </a:lstStyle>
          <a:p>
            <a:fld id="{58B792A5-9BAE-6942-BFE1-9FCDB51EA51E}" type="slidenum">
              <a:rPr lang="en-US" smtClean="0"/>
              <a:pPr/>
              <a:t>‹#›</a:t>
            </a:fld>
            <a:endParaRPr lang="en-US"/>
          </a:p>
        </p:txBody>
      </p:sp>
      <p:pic>
        <p:nvPicPr>
          <p:cNvPr id="7" name="Picture 6">
            <a:extLst>
              <a:ext uri="{FF2B5EF4-FFF2-40B4-BE49-F238E27FC236}">
                <a16:creationId xmlns:a16="http://schemas.microsoft.com/office/drawing/2014/main" id="{CDC32020-32CD-184C-8C27-BDD180D62E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5733288"/>
            <a:ext cx="914400" cy="495300"/>
          </a:xfrm>
          <a:prstGeom prst="rect">
            <a:avLst/>
          </a:prstGeom>
        </p:spPr>
      </p:pic>
      <p:cxnSp>
        <p:nvCxnSpPr>
          <p:cNvPr id="8" name="Straight Connector 7">
            <a:extLst>
              <a:ext uri="{FF2B5EF4-FFF2-40B4-BE49-F238E27FC236}">
                <a16:creationId xmlns:a16="http://schemas.microsoft.com/office/drawing/2014/main" id="{B15A58BA-299D-0549-B83F-69BBD7E72B36}"/>
              </a:ext>
            </a:extLst>
          </p:cNvPr>
          <p:cNvCxnSpPr>
            <a:cxnSpLocks/>
          </p:cNvCxnSpPr>
          <p:nvPr userDrawn="1"/>
        </p:nvCxnSpPr>
        <p:spPr>
          <a:xfrm>
            <a:off x="1801368" y="5777933"/>
            <a:ext cx="0" cy="39931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4" descr="McDonald's Logo PNG Transparent &amp; SVG Vector - Freebie Supply">
            <a:extLst>
              <a:ext uri="{FF2B5EF4-FFF2-40B4-BE49-F238E27FC236}">
                <a16:creationId xmlns:a16="http://schemas.microsoft.com/office/drawing/2014/main" id="{D9F5DB6F-7B92-4342-AD78-9B75DABEF86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08132" y="5784860"/>
            <a:ext cx="481823" cy="385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5617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2_Text headline &amp; paragraph">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572710"/>
      </p:ext>
    </p:extLst>
  </p:cSld>
  <p:clrMapOvr>
    <a:masterClrMapping/>
  </p:clrMapOvr>
  <p:transition spd="med"/>
  <p:extLst>
    <p:ext uri="{DCECCB84-F9BA-43D5-87BE-67443E8EF086}">
      <p15:sldGuideLst xmlns:p15="http://schemas.microsoft.com/office/powerpoint/2012/main">
        <p15:guide id="1" orient="horz" pos="4104">
          <p15:clr>
            <a:srgbClr val="FBAE40"/>
          </p15:clr>
        </p15:guide>
        <p15:guide id="2" pos="528">
          <p15:clr>
            <a:srgbClr val="FBAE40"/>
          </p15:clr>
        </p15:guide>
        <p15:guide id="3" pos="715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ingl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399"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676400"/>
            <a:ext cx="10817352" cy="4495800"/>
          </a:xfrm>
        </p:spPr>
        <p:txBody>
          <a:bodyPr numCol="1" spcCol="384048"/>
          <a:lstStyle>
            <a:lvl1pPr>
              <a:lnSpc>
                <a:spcPct val="140000"/>
              </a:lnSpc>
              <a:spcBef>
                <a:spcPts val="400"/>
              </a:spcBef>
              <a:spcAft>
                <a:spcPts val="400"/>
              </a:spcAft>
              <a:defRPr/>
            </a:lvl1pPr>
            <a:lvl2pPr marL="6348" indent="0">
              <a:lnSpc>
                <a:spcPct val="140000"/>
              </a:lnSpc>
              <a:spcBef>
                <a:spcPts val="1000"/>
              </a:spcBef>
              <a:spcAft>
                <a:spcPts val="200"/>
              </a:spcAft>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1999" b="1" i="0" kern="1200" dirty="0">
                <a:solidFill>
                  <a:schemeClr val="accent1"/>
                </a:solidFill>
                <a:latin typeface="Futura Next DemiBold" panose="020B0502020204020303" pitchFamily="34" charset="77"/>
                <a:ea typeface="+mn-ea"/>
                <a:cs typeface="+mn-cs"/>
              </a:defRPr>
            </a:lvl3pPr>
            <a:lvl4pPr marL="173684">
              <a:lnSpc>
                <a:spcPct val="140000"/>
              </a:lnSpc>
              <a:spcBef>
                <a:spcPts val="400"/>
              </a:spcBef>
              <a:buClrTx/>
              <a:defRPr/>
            </a:lvl4pPr>
            <a:lvl5pPr marL="173684">
              <a:lnSpc>
                <a:spcPct val="140000"/>
              </a:lnSpc>
              <a:spcBef>
                <a:spcPts val="400"/>
              </a:spcBef>
              <a:defRPr/>
            </a:lvl5pPr>
            <a:lvl6pPr marL="347368" indent="-173684">
              <a:lnSpc>
                <a:spcPct val="140000"/>
              </a:lnSpc>
              <a:spcBef>
                <a:spcPts val="400"/>
              </a:spcBef>
              <a:defRPr sz="1400"/>
            </a:lvl6pPr>
            <a:lvl7pPr marL="347368" indent="-347368">
              <a:lnSpc>
                <a:spcPct val="140000"/>
              </a:lnSpc>
              <a:spcBef>
                <a:spcPts val="400"/>
              </a:spcBef>
              <a:buFont typeface="+mj-lt"/>
              <a:buAutoNum type="arabicPeriod"/>
              <a:defRPr sz="14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lvl="2"/>
            <a:r>
              <a:rPr lang="en-US"/>
              <a:t>Quote</a:t>
            </a:r>
          </a:p>
          <a:p>
            <a:pPr lvl="3"/>
            <a:r>
              <a:rPr lang="en-US"/>
              <a:t>First level bullet</a:t>
            </a:r>
          </a:p>
          <a:p>
            <a:pPr lvl="5"/>
            <a:r>
              <a:rPr lang="en-US"/>
              <a:t>Second level bullet</a:t>
            </a:r>
          </a:p>
          <a:p>
            <a:pPr lvl="6"/>
            <a:r>
              <a:rPr lang="en-US"/>
              <a:t>Numbered bullet</a:t>
            </a:r>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grpSp>
        <p:nvGrpSpPr>
          <p:cNvPr id="14" name="Group 13">
            <a:extLst>
              <a:ext uri="{FF2B5EF4-FFF2-40B4-BE49-F238E27FC236}">
                <a16:creationId xmlns:a16="http://schemas.microsoft.com/office/drawing/2014/main" id="{E6E0AF2A-D6CC-6047-BE8B-2DD915A0C4F9}"/>
              </a:ext>
            </a:extLst>
          </p:cNvPr>
          <p:cNvGrpSpPr/>
          <p:nvPr userDrawn="1"/>
        </p:nvGrpSpPr>
        <p:grpSpPr>
          <a:xfrm>
            <a:off x="685801" y="6257314"/>
            <a:ext cx="506815" cy="226800"/>
            <a:chOff x="685800" y="6257314"/>
            <a:chExt cx="506815" cy="226800"/>
          </a:xfrm>
        </p:grpSpPr>
        <p:cxnSp>
          <p:nvCxnSpPr>
            <p:cNvPr id="15" name="Straight Connector 14">
              <a:extLst>
                <a:ext uri="{FF2B5EF4-FFF2-40B4-BE49-F238E27FC236}">
                  <a16:creationId xmlns:a16="http://schemas.microsoft.com/office/drawing/2014/main" id="{251CEECC-E784-3C44-8ED7-AA5EE2812856}"/>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D1C1E78-B81E-D640-A67B-257897DF8159}"/>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0" name="Picture 9">
            <a:extLst>
              <a:ext uri="{FF2B5EF4-FFF2-40B4-BE49-F238E27FC236}">
                <a16:creationId xmlns:a16="http://schemas.microsoft.com/office/drawing/2014/main" id="{00673746-C7FB-C743-BD9C-75C6640D4158}"/>
              </a:ext>
            </a:extLst>
          </p:cNvPr>
          <p:cNvPicPr>
            <a:picLocks noChangeAspect="1"/>
          </p:cNvPicPr>
          <p:nvPr userDrawn="1"/>
        </p:nvPicPr>
        <p:blipFill>
          <a:blip r:embed="rId3"/>
          <a:stretch>
            <a:fillRect/>
          </a:stretch>
        </p:blipFill>
        <p:spPr>
          <a:xfrm>
            <a:off x="1280723" y="6219563"/>
            <a:ext cx="271929" cy="271929"/>
          </a:xfrm>
          <a:prstGeom prst="rect">
            <a:avLst/>
          </a:prstGeom>
        </p:spPr>
      </p:pic>
    </p:spTree>
    <p:extLst>
      <p:ext uri="{BB962C8B-B14F-4D97-AF65-F5344CB8AC3E}">
        <p14:creationId xmlns:p14="http://schemas.microsoft.com/office/powerpoint/2010/main" val="221875872"/>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Divider — Image 2 lines">
    <p:bg>
      <p:bgPr>
        <a:solidFill>
          <a:schemeClr val="tx1"/>
        </a:solidFill>
        <a:effectLst/>
      </p:bgPr>
    </p:bg>
    <p:spTree>
      <p:nvGrpSpPr>
        <p:cNvPr id="1" name=""/>
        <p:cNvGrpSpPr/>
        <p:nvPr/>
      </p:nvGrpSpPr>
      <p:grpSpPr>
        <a:xfrm>
          <a:off x="0" y="0"/>
          <a:ext cx="0" cy="0"/>
          <a:chOff x="0" y="0"/>
          <a:chExt cx="0" cy="0"/>
        </a:xfrm>
      </p:grpSpPr>
      <p:sp>
        <p:nvSpPr>
          <p:cNvPr id="16" name="Picture Placeholder 14">
            <a:extLst>
              <a:ext uri="{FF2B5EF4-FFF2-40B4-BE49-F238E27FC236}">
                <a16:creationId xmlns:a16="http://schemas.microsoft.com/office/drawing/2014/main" id="{F0DAE23B-3432-D64F-A7E7-CDF29094F285}"/>
              </a:ext>
            </a:extLst>
          </p:cNvPr>
          <p:cNvSpPr>
            <a:spLocks noGrp="1"/>
          </p:cNvSpPr>
          <p:nvPr>
            <p:ph type="pic" sz="quarter" idx="11" hasCustomPrompt="1"/>
          </p:nvPr>
        </p:nvSpPr>
        <p:spPr>
          <a:xfrm>
            <a:off x="3048" y="0"/>
            <a:ext cx="12188952" cy="6858000"/>
          </a:xfrm>
          <a:solidFill>
            <a:schemeClr val="tx1"/>
          </a:solidFill>
        </p:spPr>
        <p:txBody>
          <a:bodyPr tIns="0" bIns="1097280" anchor="t" anchorCtr="0"/>
          <a:lstStyle>
            <a:lvl1pPr marL="0" indent="0" algn="ctr">
              <a:lnSpc>
                <a:spcPct val="110000"/>
              </a:lnSpc>
              <a:buFontTx/>
              <a:buNone/>
              <a:defRPr sz="1000" b="0" i="0" baseline="0">
                <a:solidFill>
                  <a:schemeClr val="bg2"/>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3" name="Subtitle 2"/>
          <p:cNvSpPr>
            <a:spLocks noGrp="1"/>
          </p:cNvSpPr>
          <p:nvPr>
            <p:ph type="subTitle" idx="1" hasCustomPrompt="1"/>
          </p:nvPr>
        </p:nvSpPr>
        <p:spPr>
          <a:xfrm>
            <a:off x="1694984" y="3123950"/>
            <a:ext cx="9811163" cy="1148071"/>
          </a:xfrm>
        </p:spPr>
        <p:txBody>
          <a:bodyPr anchor="t">
            <a:noAutofit/>
          </a:bodyPr>
          <a:lstStyle>
            <a:lvl1pPr marL="0" indent="0" algn="l">
              <a:lnSpc>
                <a:spcPct val="110000"/>
              </a:lnSpc>
              <a:spcBef>
                <a:spcPts val="0"/>
              </a:spcBef>
              <a:spcAft>
                <a:spcPts val="0"/>
              </a:spcAft>
              <a:buNone/>
              <a:defRPr sz="3600" b="1" i="0" baseline="0">
                <a:solidFill>
                  <a:schemeClr val="bg1"/>
                </a:solidFill>
                <a:latin typeface="Futura Next DemiBold"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6" name="Slide Number Placeholder 5">
            <a:extLst>
              <a:ext uri="{FF2B5EF4-FFF2-40B4-BE49-F238E27FC236}">
                <a16:creationId xmlns:a16="http://schemas.microsoft.com/office/drawing/2014/main" id="{F6CED96D-F838-504D-B853-E03B82C70465}"/>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10" name="Text Placeholder 9">
            <a:extLst>
              <a:ext uri="{FF2B5EF4-FFF2-40B4-BE49-F238E27FC236}">
                <a16:creationId xmlns:a16="http://schemas.microsoft.com/office/drawing/2014/main" id="{E26E977B-9F6A-B141-BBFB-21FFB85CEDD6}"/>
              </a:ext>
            </a:extLst>
          </p:cNvPr>
          <p:cNvSpPr>
            <a:spLocks noGrp="1" noChangeAspect="1"/>
          </p:cNvSpPr>
          <p:nvPr>
            <p:ph type="body" sz="quarter" idx="18" hasCustomPrompt="1"/>
          </p:nvPr>
        </p:nvSpPr>
        <p:spPr>
          <a:xfrm>
            <a:off x="727617" y="3102178"/>
            <a:ext cx="640080" cy="640080"/>
          </a:xfrm>
          <a:prstGeom prst="ellipse">
            <a:avLst/>
          </a:prstGeom>
          <a:ln w="76200">
            <a:solidFill>
              <a:schemeClr val="accent1"/>
            </a:solidFill>
          </a:ln>
        </p:spPr>
        <p:txBody>
          <a:bodyPr anchor="ctr"/>
          <a:lstStyle>
            <a:lvl1pPr marL="0" indent="0" algn="ctr">
              <a:lnSpc>
                <a:spcPct val="100000"/>
              </a:lnSpc>
              <a:buNone/>
              <a:defRPr b="1" i="0">
                <a:solidFill>
                  <a:schemeClr val="bg2"/>
                </a:solidFill>
                <a:latin typeface="Futura Next DemiBold" panose="020B0502020204020303" pitchFamily="34" charset="77"/>
              </a:defRPr>
            </a:lvl1pPr>
            <a:lvl2pPr marL="347663" indent="0">
              <a:buNone/>
              <a:defRPr>
                <a:solidFill>
                  <a:schemeClr val="bg2"/>
                </a:solidFill>
              </a:defRPr>
            </a:lvl2pPr>
            <a:lvl3pPr marL="690562" indent="0">
              <a:buNone/>
              <a:defRPr>
                <a:solidFill>
                  <a:schemeClr val="bg2"/>
                </a:solidFill>
              </a:defRPr>
            </a:lvl3pPr>
            <a:lvl4pPr marL="1031875" indent="0">
              <a:buNone/>
              <a:defRPr>
                <a:solidFill>
                  <a:schemeClr val="bg2"/>
                </a:solidFill>
              </a:defRPr>
            </a:lvl4pPr>
            <a:lvl5pPr marL="1373187" indent="0">
              <a:buNone/>
              <a:defRPr>
                <a:solidFill>
                  <a:schemeClr val="bg2"/>
                </a:solidFill>
              </a:defRPr>
            </a:lvl5pPr>
          </a:lstStyle>
          <a:p>
            <a:pPr lvl="0"/>
            <a:r>
              <a:rPr lang="en-US"/>
              <a:t>#</a:t>
            </a:r>
          </a:p>
        </p:txBody>
      </p:sp>
      <p:grpSp>
        <p:nvGrpSpPr>
          <p:cNvPr id="7" name="Group 6">
            <a:extLst>
              <a:ext uri="{FF2B5EF4-FFF2-40B4-BE49-F238E27FC236}">
                <a16:creationId xmlns:a16="http://schemas.microsoft.com/office/drawing/2014/main" id="{315C13C9-80C0-6449-97BF-774DD145B508}"/>
              </a:ext>
            </a:extLst>
          </p:cNvPr>
          <p:cNvGrpSpPr/>
          <p:nvPr userDrawn="1"/>
        </p:nvGrpSpPr>
        <p:grpSpPr>
          <a:xfrm>
            <a:off x="685800" y="6257314"/>
            <a:ext cx="506815" cy="226800"/>
            <a:chOff x="685800" y="6257314"/>
            <a:chExt cx="506815" cy="226800"/>
          </a:xfrm>
        </p:grpSpPr>
        <p:cxnSp>
          <p:nvCxnSpPr>
            <p:cNvPr id="8" name="Straight Connector 7">
              <a:extLst>
                <a:ext uri="{FF2B5EF4-FFF2-40B4-BE49-F238E27FC236}">
                  <a16:creationId xmlns:a16="http://schemas.microsoft.com/office/drawing/2014/main" id="{4E93508A-A053-BB45-91BF-CA1B5BDD553C}"/>
                </a:ext>
              </a:extLst>
            </p:cNvPr>
            <p:cNvCxnSpPr>
              <a:cxnSpLocks/>
            </p:cNvCxnSpPr>
            <p:nvPr userDrawn="1"/>
          </p:nvCxnSpPr>
          <p:spPr>
            <a:xfrm>
              <a:off x="1192615" y="6280008"/>
              <a:ext cx="0" cy="181412"/>
            </a:xfrm>
            <a:prstGeom prst="line">
              <a:avLst/>
            </a:prstGeom>
            <a:ln>
              <a:solidFill>
                <a:schemeClr val="bg2">
                  <a:alpha val="2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94A7188-52DC-4149-A80E-65C1312A6DD1}"/>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1" name="Picture 4" descr="McDonald's Logo PNG Transparent &amp; SVG Vector - Freebie Supply">
            <a:extLst>
              <a:ext uri="{FF2B5EF4-FFF2-40B4-BE49-F238E27FC236}">
                <a16:creationId xmlns:a16="http://schemas.microsoft.com/office/drawing/2014/main" id="{378597C3-7721-0B41-BE0F-1058E86CCA89}"/>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695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Divider — Image 2 lin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819317"/>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123383"/>
            <a:ext cx="10820170" cy="1148071"/>
          </a:xfrm>
        </p:spPr>
        <p:txBody>
          <a:bodyPr anchor="t">
            <a:noAutofit/>
          </a:bodyPr>
          <a:lstStyle>
            <a:lvl1pPr marL="0" indent="0" algn="l">
              <a:lnSpc>
                <a:spcPct val="110000"/>
              </a:lnSpc>
              <a:spcBef>
                <a:spcPts val="0"/>
              </a:spcBef>
              <a:spcAft>
                <a:spcPts val="0"/>
              </a:spcAft>
              <a:buNone/>
              <a:defRPr sz="3600" b="0" i="0" baseline="0">
                <a:solidFill>
                  <a:schemeClr val="accent1"/>
                </a:solidFill>
                <a:latin typeface="+mj-lt"/>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6" name="Slide Number Placeholder 5">
            <a:extLst>
              <a:ext uri="{FF2B5EF4-FFF2-40B4-BE49-F238E27FC236}">
                <a16:creationId xmlns:a16="http://schemas.microsoft.com/office/drawing/2014/main" id="{F6CED96D-F838-504D-B853-E03B82C70465}"/>
              </a:ext>
            </a:extLst>
          </p:cNvPr>
          <p:cNvSpPr>
            <a:spLocks noGrp="1"/>
          </p:cNvSpPr>
          <p:nvPr>
            <p:ph type="sldNum" sz="quarter" idx="12"/>
          </p:nvPr>
        </p:nvSpPr>
        <p:spPr/>
        <p:txBody>
          <a:bodyPr/>
          <a:lstStyle/>
          <a:p>
            <a:fld id="{58B792A5-9BAE-6942-BFE1-9FCDB51EA51E}" type="slidenum">
              <a:rPr lang="en-US" smtClean="0"/>
              <a:pPr/>
              <a:t>‹#›</a:t>
            </a:fld>
            <a:endParaRPr lang="en-US"/>
          </a:p>
        </p:txBody>
      </p:sp>
      <p:grpSp>
        <p:nvGrpSpPr>
          <p:cNvPr id="20" name="Group 19">
            <a:extLst>
              <a:ext uri="{FF2B5EF4-FFF2-40B4-BE49-F238E27FC236}">
                <a16:creationId xmlns:a16="http://schemas.microsoft.com/office/drawing/2014/main" id="{BFC11C72-B28B-D348-A8ED-841DB755338D}"/>
              </a:ext>
            </a:extLst>
          </p:cNvPr>
          <p:cNvGrpSpPr/>
          <p:nvPr userDrawn="1"/>
        </p:nvGrpSpPr>
        <p:grpSpPr>
          <a:xfrm>
            <a:off x="685800" y="6257314"/>
            <a:ext cx="506815" cy="226800"/>
            <a:chOff x="685800" y="6257314"/>
            <a:chExt cx="506815" cy="226800"/>
          </a:xfrm>
        </p:grpSpPr>
        <p:cxnSp>
          <p:nvCxnSpPr>
            <p:cNvPr id="21" name="Straight Connector 20">
              <a:extLst>
                <a:ext uri="{FF2B5EF4-FFF2-40B4-BE49-F238E27FC236}">
                  <a16:creationId xmlns:a16="http://schemas.microsoft.com/office/drawing/2014/main" id="{3325DEC2-8547-FE41-A35F-0ACCF99BD311}"/>
                </a:ext>
              </a:extLst>
            </p:cNvPr>
            <p:cNvCxnSpPr>
              <a:cxnSpLocks/>
            </p:cNvCxnSpPr>
            <p:nvPr userDrawn="1"/>
          </p:nvCxnSpPr>
          <p:spPr>
            <a:xfrm>
              <a:off x="1192615" y="6280008"/>
              <a:ext cx="0" cy="181412"/>
            </a:xfrm>
            <a:prstGeom prst="line">
              <a:avLst/>
            </a:prstGeom>
            <a:ln>
              <a:solidFill>
                <a:schemeClr val="bg2">
                  <a:alpha val="25000"/>
                </a:schemeClr>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2F6FA758-C92A-DC49-9DA3-40E36B846FD7}"/>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9" name="Picture 4" descr="McDonald's Logo PNG Transparent &amp; SVG Vector - Freebie Supply">
            <a:extLst>
              <a:ext uri="{FF2B5EF4-FFF2-40B4-BE49-F238E27FC236}">
                <a16:creationId xmlns:a16="http://schemas.microsoft.com/office/drawing/2014/main" id="{BAC81A9C-7E1F-0C46-A4F2-5A27853D5FEA}"/>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547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Divider — Image 2 lin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819317"/>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123383"/>
            <a:ext cx="10820170" cy="1148071"/>
          </a:xfrm>
        </p:spPr>
        <p:txBody>
          <a:bodyPr anchor="t">
            <a:noAutofit/>
          </a:bodyPr>
          <a:lstStyle>
            <a:lvl1pPr marL="0" indent="0" algn="l">
              <a:lnSpc>
                <a:spcPct val="110000"/>
              </a:lnSpc>
              <a:spcBef>
                <a:spcPts val="0"/>
              </a:spcBef>
              <a:spcAft>
                <a:spcPts val="0"/>
              </a:spcAft>
              <a:buNone/>
              <a:defRPr sz="3600" b="0" i="0" baseline="0">
                <a:solidFill>
                  <a:schemeClr val="accent1"/>
                </a:solidFill>
                <a:latin typeface="+mj-lt"/>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6" name="Slide Number Placeholder 5">
            <a:extLst>
              <a:ext uri="{FF2B5EF4-FFF2-40B4-BE49-F238E27FC236}">
                <a16:creationId xmlns:a16="http://schemas.microsoft.com/office/drawing/2014/main" id="{F6CED96D-F838-504D-B853-E03B82C70465}"/>
              </a:ext>
            </a:extLst>
          </p:cNvPr>
          <p:cNvSpPr>
            <a:spLocks noGrp="1"/>
          </p:cNvSpPr>
          <p:nvPr>
            <p:ph type="sldNum" sz="quarter" idx="12"/>
          </p:nvPr>
        </p:nvSpPr>
        <p:spPr/>
        <p:txBody>
          <a:bodyPr/>
          <a:lstStyle/>
          <a:p>
            <a:fld id="{58B792A5-9BAE-6942-BFE1-9FCDB51EA51E}" type="slidenum">
              <a:rPr lang="en-US" smtClean="0"/>
              <a:pPr/>
              <a:t>‹#›</a:t>
            </a:fld>
            <a:endParaRPr lang="en-US"/>
          </a:p>
        </p:txBody>
      </p:sp>
      <p:grpSp>
        <p:nvGrpSpPr>
          <p:cNvPr id="20" name="Group 19">
            <a:extLst>
              <a:ext uri="{FF2B5EF4-FFF2-40B4-BE49-F238E27FC236}">
                <a16:creationId xmlns:a16="http://schemas.microsoft.com/office/drawing/2014/main" id="{BFC11C72-B28B-D348-A8ED-841DB755338D}"/>
              </a:ext>
            </a:extLst>
          </p:cNvPr>
          <p:cNvGrpSpPr/>
          <p:nvPr userDrawn="1"/>
        </p:nvGrpSpPr>
        <p:grpSpPr>
          <a:xfrm>
            <a:off x="685800" y="6257314"/>
            <a:ext cx="506815" cy="226800"/>
            <a:chOff x="685800" y="6257314"/>
            <a:chExt cx="506815" cy="226800"/>
          </a:xfrm>
        </p:grpSpPr>
        <p:cxnSp>
          <p:nvCxnSpPr>
            <p:cNvPr id="21" name="Straight Connector 20">
              <a:extLst>
                <a:ext uri="{FF2B5EF4-FFF2-40B4-BE49-F238E27FC236}">
                  <a16:creationId xmlns:a16="http://schemas.microsoft.com/office/drawing/2014/main" id="{3325DEC2-8547-FE41-A35F-0ACCF99BD311}"/>
                </a:ext>
              </a:extLst>
            </p:cNvPr>
            <p:cNvCxnSpPr>
              <a:cxnSpLocks/>
            </p:cNvCxnSpPr>
            <p:nvPr userDrawn="1"/>
          </p:nvCxnSpPr>
          <p:spPr>
            <a:xfrm>
              <a:off x="1192615" y="6280008"/>
              <a:ext cx="0" cy="181412"/>
            </a:xfrm>
            <a:prstGeom prst="line">
              <a:avLst/>
            </a:prstGeom>
            <a:ln>
              <a:solidFill>
                <a:schemeClr val="bg2">
                  <a:alpha val="25000"/>
                </a:schemeClr>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2F6FA758-C92A-DC49-9DA3-40E36B846FD7}"/>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6" name="Picture 4" descr="McDonald's Logo PNG Transparent &amp; SVG Vector - Freebie Supply">
            <a:extLst>
              <a:ext uri="{FF2B5EF4-FFF2-40B4-BE49-F238E27FC236}">
                <a16:creationId xmlns:a16="http://schemas.microsoft.com/office/drawing/2014/main" id="{DDA1C7CA-690C-0047-A72A-AF2D5C40024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2393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Divider — Image 2 lin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819317"/>
            <a:ext cx="10820170" cy="200055"/>
          </a:xfrm>
        </p:spPr>
        <p:txBody>
          <a:bodyPr anchor="t">
            <a:noAutofit/>
          </a:bodyPr>
          <a:lstStyle>
            <a:lvl1pPr>
              <a:spcBef>
                <a:spcPts val="0"/>
              </a:spcBef>
              <a:defRPr sz="1300" b="0" i="0" spc="140" baseline="0">
                <a:solidFill>
                  <a:schemeClr val="accent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123383"/>
            <a:ext cx="10820170" cy="1148071"/>
          </a:xfrm>
        </p:spPr>
        <p:txBody>
          <a:bodyPr anchor="t">
            <a:noAutofit/>
          </a:bodyPr>
          <a:lstStyle>
            <a:lvl1pPr marL="0" indent="0" algn="l">
              <a:lnSpc>
                <a:spcPct val="110000"/>
              </a:lnSpc>
              <a:spcBef>
                <a:spcPts val="0"/>
              </a:spcBef>
              <a:spcAft>
                <a:spcPts val="0"/>
              </a:spcAft>
              <a:buNone/>
              <a:defRPr sz="3600" b="0" i="0" baseline="0">
                <a:solidFill>
                  <a:schemeClr val="tx1"/>
                </a:solidFill>
                <a:latin typeface="+mj-lt"/>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6" name="Slide Number Placeholder 5">
            <a:extLst>
              <a:ext uri="{FF2B5EF4-FFF2-40B4-BE49-F238E27FC236}">
                <a16:creationId xmlns:a16="http://schemas.microsoft.com/office/drawing/2014/main" id="{F6CED96D-F838-504D-B853-E03B82C70465}"/>
              </a:ext>
            </a:extLst>
          </p:cNvPr>
          <p:cNvSpPr>
            <a:spLocks noGrp="1"/>
          </p:cNvSpPr>
          <p:nvPr>
            <p:ph type="sldNum" sz="quarter" idx="12"/>
          </p:nvPr>
        </p:nvSpPr>
        <p:spPr/>
        <p:txBody>
          <a:bodyPr/>
          <a:lstStyle>
            <a:lvl1pPr>
              <a:defRPr>
                <a:solidFill>
                  <a:schemeClr val="tx1"/>
                </a:solidFill>
              </a:defRPr>
            </a:lvl1pPr>
          </a:lstStyle>
          <a:p>
            <a:fld id="{58B792A5-9BAE-6942-BFE1-9FCDB51EA51E}" type="slidenum">
              <a:rPr lang="en-US" smtClean="0"/>
              <a:pPr/>
              <a:t>‹#›</a:t>
            </a:fld>
            <a:endParaRPr lang="en-US"/>
          </a:p>
        </p:txBody>
      </p:sp>
      <p:grpSp>
        <p:nvGrpSpPr>
          <p:cNvPr id="10" name="Group 9">
            <a:extLst>
              <a:ext uri="{FF2B5EF4-FFF2-40B4-BE49-F238E27FC236}">
                <a16:creationId xmlns:a16="http://schemas.microsoft.com/office/drawing/2014/main" id="{EB4D0CD9-4C27-5D4C-BEBF-AA4CD50ED6A5}"/>
              </a:ext>
            </a:extLst>
          </p:cNvPr>
          <p:cNvGrpSpPr/>
          <p:nvPr userDrawn="1"/>
        </p:nvGrpSpPr>
        <p:grpSpPr>
          <a:xfrm>
            <a:off x="685800" y="6257314"/>
            <a:ext cx="506815" cy="226800"/>
            <a:chOff x="685800" y="6257314"/>
            <a:chExt cx="506815" cy="226800"/>
          </a:xfrm>
        </p:grpSpPr>
        <p:cxnSp>
          <p:nvCxnSpPr>
            <p:cNvPr id="16" name="Straight Connector 15">
              <a:extLst>
                <a:ext uri="{FF2B5EF4-FFF2-40B4-BE49-F238E27FC236}">
                  <a16:creationId xmlns:a16="http://schemas.microsoft.com/office/drawing/2014/main" id="{52E04E71-0E66-8A4B-9FC1-A2F72EAFCE09}"/>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2C9821E2-9C59-C74E-9708-B90CAE7360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1" name="Picture 4" descr="McDonald's Logo PNG Transparent &amp; SVG Vector - Freebie Supply">
            <a:extLst>
              <a:ext uri="{FF2B5EF4-FFF2-40B4-BE49-F238E27FC236}">
                <a16:creationId xmlns:a16="http://schemas.microsoft.com/office/drawing/2014/main" id="{B3115B21-EB95-DE47-A5BF-7FF3B7BA6DB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7075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1_Quote — Black">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5564E9D-BB51-DB49-8681-42B13FDBF3FA}"/>
              </a:ext>
            </a:extLst>
          </p:cNvPr>
          <p:cNvGrpSpPr/>
          <p:nvPr userDrawn="1"/>
        </p:nvGrpSpPr>
        <p:grpSpPr>
          <a:xfrm>
            <a:off x="0" y="-1"/>
            <a:ext cx="12192000" cy="6172201"/>
            <a:chOff x="0" y="-1"/>
            <a:chExt cx="12192000" cy="6172201"/>
          </a:xfrm>
        </p:grpSpPr>
        <p:sp>
          <p:nvSpPr>
            <p:cNvPr id="9" name="Rectangle 8">
              <a:extLst>
                <a:ext uri="{FF2B5EF4-FFF2-40B4-BE49-F238E27FC236}">
                  <a16:creationId xmlns:a16="http://schemas.microsoft.com/office/drawing/2014/main" id="{299ADEEE-CE72-714A-BE34-4A68D3D7841B}"/>
                </a:ext>
              </a:extLst>
            </p:cNvPr>
            <p:cNvSpPr/>
            <p:nvPr userDrawn="1"/>
          </p:nvSpPr>
          <p:spPr>
            <a:xfrm>
              <a:off x="0" y="-1"/>
              <a:ext cx="12192000" cy="56333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AE35189-F465-6D47-8161-DEF532CC70BF}"/>
                </a:ext>
              </a:extLst>
            </p:cNvPr>
            <p:cNvPicPr>
              <a:picLocks noChangeAspect="1"/>
            </p:cNvPicPr>
            <p:nvPr userDrawn="1"/>
          </p:nvPicPr>
          <p:blipFill>
            <a:blip r:embed="rId2"/>
            <a:stretch>
              <a:fillRect/>
            </a:stretch>
          </p:blipFill>
          <p:spPr>
            <a:xfrm>
              <a:off x="7386261" y="5633395"/>
              <a:ext cx="2617056" cy="538805"/>
            </a:xfrm>
            <a:prstGeom prst="rect">
              <a:avLst/>
            </a:prstGeom>
          </p:spPr>
        </p:pic>
      </p:grpSp>
      <p:sp>
        <p:nvSpPr>
          <p:cNvPr id="2" name="Title 1"/>
          <p:cNvSpPr>
            <a:spLocks noGrp="1"/>
          </p:cNvSpPr>
          <p:nvPr>
            <p:ph type="ctrTitle" hasCustomPrompt="1"/>
          </p:nvPr>
        </p:nvSpPr>
        <p:spPr>
          <a:xfrm>
            <a:off x="687324" y="1489305"/>
            <a:ext cx="8951976" cy="2082914"/>
          </a:xfrm>
        </p:spPr>
        <p:txBody>
          <a:bodyPr anchor="b">
            <a:noAutofit/>
          </a:bodyPr>
          <a:lstStyle>
            <a:lvl1pPr algn="l">
              <a:lnSpc>
                <a:spcPct val="110000"/>
              </a:lnSpc>
              <a:defRPr sz="3200" b="0" i="0" kern="0" spc="0">
                <a:solidFill>
                  <a:schemeClr val="bg2"/>
                </a:solidFill>
                <a:latin typeface="+mj-lt"/>
              </a:defRPr>
            </a:lvl1pPr>
          </a:lstStyle>
          <a:p>
            <a:r>
              <a:rPr lang="en-US"/>
              <a:t>“Lorem Ipsum is simply dummy text of the printing and typesetting industry. Lorem Ipsum has been the industry’s standard dummy text ever since the 1500s.” </a:t>
            </a:r>
          </a:p>
        </p:txBody>
      </p:sp>
      <p:sp>
        <p:nvSpPr>
          <p:cNvPr id="3" name="Subtitle 2"/>
          <p:cNvSpPr>
            <a:spLocks noGrp="1"/>
          </p:cNvSpPr>
          <p:nvPr>
            <p:ph type="subTitle" idx="1" hasCustomPrompt="1"/>
          </p:nvPr>
        </p:nvSpPr>
        <p:spPr>
          <a:xfrm>
            <a:off x="687324" y="3981988"/>
            <a:ext cx="8951976" cy="215444"/>
          </a:xfrm>
        </p:spPr>
        <p:txBody>
          <a:bodyPr>
            <a:noAutofit/>
          </a:bodyPr>
          <a:lstStyle>
            <a:lvl1pPr marL="0" indent="0" algn="l">
              <a:lnSpc>
                <a:spcPct val="100000"/>
              </a:lnSpc>
              <a:buNone/>
              <a:defRPr sz="1400" b="0" i="0" kern="0" cap="none" spc="50" baseline="0">
                <a:solidFill>
                  <a:schemeClr val="tx1"/>
                </a:solidFill>
                <a:latin typeface="Futura Next Medium" panose="020B0602020204020303" pitchFamily="34" charset="77"/>
                <a:cs typeface="Futura Next 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By Name Name</a:t>
            </a:r>
          </a:p>
        </p:txBody>
      </p:sp>
      <p:sp>
        <p:nvSpPr>
          <p:cNvPr id="4" name="Slide Number Placeholder 3">
            <a:extLst>
              <a:ext uri="{FF2B5EF4-FFF2-40B4-BE49-F238E27FC236}">
                <a16:creationId xmlns:a16="http://schemas.microsoft.com/office/drawing/2014/main" id="{5F0878CF-39E6-1641-981E-6C02DDAB9E5A}"/>
              </a:ext>
            </a:extLst>
          </p:cNvPr>
          <p:cNvSpPr>
            <a:spLocks noGrp="1"/>
          </p:cNvSpPr>
          <p:nvPr>
            <p:ph type="sldNum" sz="quarter" idx="10"/>
          </p:nvPr>
        </p:nvSpPr>
        <p:spPr/>
        <p:txBody>
          <a:bodyPr/>
          <a:lstStyle>
            <a:lvl1pPr>
              <a:defRPr>
                <a:solidFill>
                  <a:schemeClr val="tx1"/>
                </a:solidFill>
              </a:defRPr>
            </a:lvl1pPr>
          </a:lstStyle>
          <a:p>
            <a:fld id="{58B792A5-9BAE-6942-BFE1-9FCDB51EA51E}" type="slidenum">
              <a:rPr lang="en-US" smtClean="0"/>
              <a:pPr/>
              <a:t>‹#›</a:t>
            </a:fld>
            <a:endParaRPr lang="en-US"/>
          </a:p>
        </p:txBody>
      </p:sp>
      <p:grpSp>
        <p:nvGrpSpPr>
          <p:cNvPr id="12" name="Group 11">
            <a:extLst>
              <a:ext uri="{FF2B5EF4-FFF2-40B4-BE49-F238E27FC236}">
                <a16:creationId xmlns:a16="http://schemas.microsoft.com/office/drawing/2014/main" id="{1E3196CF-6340-B74F-AA92-253F2E7A956F}"/>
              </a:ext>
            </a:extLst>
          </p:cNvPr>
          <p:cNvGrpSpPr/>
          <p:nvPr userDrawn="1"/>
        </p:nvGrpSpPr>
        <p:grpSpPr>
          <a:xfrm>
            <a:off x="685800" y="6257314"/>
            <a:ext cx="506815" cy="226800"/>
            <a:chOff x="685800" y="6257314"/>
            <a:chExt cx="506815" cy="226800"/>
          </a:xfrm>
        </p:grpSpPr>
        <p:cxnSp>
          <p:nvCxnSpPr>
            <p:cNvPr id="13" name="Straight Connector 12">
              <a:extLst>
                <a:ext uri="{FF2B5EF4-FFF2-40B4-BE49-F238E27FC236}">
                  <a16:creationId xmlns:a16="http://schemas.microsoft.com/office/drawing/2014/main" id="{FEECA6A9-CF60-254A-9D80-2AD4421A3D63}"/>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564CC5A-717E-6A43-9B5C-781BFBACD49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6" name="Picture 4" descr="McDonald's Logo PNG Transparent &amp; SVG Vector - Freebie Supply">
            <a:extLst>
              <a:ext uri="{FF2B5EF4-FFF2-40B4-BE49-F238E27FC236}">
                <a16:creationId xmlns:a16="http://schemas.microsoft.com/office/drawing/2014/main" id="{245B3237-2911-4249-9CA0-6F956B5E8D4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601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_Quote — Black">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489305"/>
            <a:ext cx="8951976" cy="2082914"/>
          </a:xfrm>
        </p:spPr>
        <p:txBody>
          <a:bodyPr anchor="b">
            <a:noAutofit/>
          </a:bodyPr>
          <a:lstStyle>
            <a:lvl1pPr algn="l">
              <a:lnSpc>
                <a:spcPct val="110000"/>
              </a:lnSpc>
              <a:defRPr sz="3200" b="0" i="0" kern="0" spc="0">
                <a:solidFill>
                  <a:schemeClr val="bg2"/>
                </a:solidFill>
                <a:latin typeface="+mj-lt"/>
              </a:defRPr>
            </a:lvl1pPr>
          </a:lstStyle>
          <a:p>
            <a:r>
              <a:rPr lang="en-US"/>
              <a:t>“Lorem Ipsum is simply dummy text of the printing and typesetting industry. Lorem Ipsum has been the industry’s standard dummy text ever since the 1500s.” </a:t>
            </a:r>
          </a:p>
        </p:txBody>
      </p:sp>
      <p:sp>
        <p:nvSpPr>
          <p:cNvPr id="3" name="Subtitle 2"/>
          <p:cNvSpPr>
            <a:spLocks noGrp="1"/>
          </p:cNvSpPr>
          <p:nvPr>
            <p:ph type="subTitle" idx="1" hasCustomPrompt="1"/>
          </p:nvPr>
        </p:nvSpPr>
        <p:spPr>
          <a:xfrm>
            <a:off x="685800" y="3981988"/>
            <a:ext cx="8951976" cy="215444"/>
          </a:xfrm>
        </p:spPr>
        <p:txBody>
          <a:bodyPr>
            <a:noAutofit/>
          </a:bodyPr>
          <a:lstStyle>
            <a:lvl1pPr marL="0" indent="0" algn="l">
              <a:lnSpc>
                <a:spcPct val="100000"/>
              </a:lnSpc>
              <a:buNone/>
              <a:defRPr sz="1400" b="0" i="0" kern="0" cap="none" spc="50" baseline="0">
                <a:solidFill>
                  <a:schemeClr val="accent1"/>
                </a:solidFill>
                <a:latin typeface="Futura Next Medium" panose="020B0602020204020303" pitchFamily="34" charset="77"/>
                <a:cs typeface="Futura Next 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By Name Name</a:t>
            </a:r>
          </a:p>
        </p:txBody>
      </p:sp>
      <p:sp>
        <p:nvSpPr>
          <p:cNvPr id="4" name="Slide Number Placeholder 3">
            <a:extLst>
              <a:ext uri="{FF2B5EF4-FFF2-40B4-BE49-F238E27FC236}">
                <a16:creationId xmlns:a16="http://schemas.microsoft.com/office/drawing/2014/main" id="{5F0878CF-39E6-1641-981E-6C02DDAB9E5A}"/>
              </a:ext>
            </a:extLst>
          </p:cNvPr>
          <p:cNvSpPr>
            <a:spLocks noGrp="1"/>
          </p:cNvSpPr>
          <p:nvPr>
            <p:ph type="sldNum" sz="quarter" idx="10"/>
          </p:nvPr>
        </p:nvSpPr>
        <p:spPr/>
        <p:txBody>
          <a:bodyPr/>
          <a:lstStyle>
            <a:lvl1pPr>
              <a:defRPr>
                <a:solidFill>
                  <a:schemeClr val="bg2"/>
                </a:solidFill>
              </a:defRPr>
            </a:lvl1pPr>
          </a:lstStyle>
          <a:p>
            <a:fld id="{58B792A5-9BAE-6942-BFE1-9FCDB51EA51E}" type="slidenum">
              <a:rPr lang="en-US" smtClean="0"/>
              <a:pPr/>
              <a:t>‹#›</a:t>
            </a:fld>
            <a:endParaRPr lang="en-US"/>
          </a:p>
        </p:txBody>
      </p:sp>
      <p:grpSp>
        <p:nvGrpSpPr>
          <p:cNvPr id="9" name="Group 8">
            <a:extLst>
              <a:ext uri="{FF2B5EF4-FFF2-40B4-BE49-F238E27FC236}">
                <a16:creationId xmlns:a16="http://schemas.microsoft.com/office/drawing/2014/main" id="{AF057E22-5499-4E40-BEE8-47922C5A9442}"/>
              </a:ext>
            </a:extLst>
          </p:cNvPr>
          <p:cNvGrpSpPr/>
          <p:nvPr userDrawn="1"/>
        </p:nvGrpSpPr>
        <p:grpSpPr>
          <a:xfrm>
            <a:off x="685800" y="6257314"/>
            <a:ext cx="506815" cy="226800"/>
            <a:chOff x="685800" y="6257314"/>
            <a:chExt cx="506815" cy="226800"/>
          </a:xfrm>
        </p:grpSpPr>
        <p:cxnSp>
          <p:nvCxnSpPr>
            <p:cNvPr id="10" name="Straight Connector 9">
              <a:extLst>
                <a:ext uri="{FF2B5EF4-FFF2-40B4-BE49-F238E27FC236}">
                  <a16:creationId xmlns:a16="http://schemas.microsoft.com/office/drawing/2014/main" id="{C516A86F-F320-E641-B3F7-08EC0E6327CB}"/>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86FA214-703E-D540-98C2-87353D6901E6}"/>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2" name="Picture 4" descr="McDonald's Logo PNG Transparent &amp; SVG Vector - Freebie Supply">
            <a:extLst>
              <a:ext uri="{FF2B5EF4-FFF2-40B4-BE49-F238E27FC236}">
                <a16:creationId xmlns:a16="http://schemas.microsoft.com/office/drawing/2014/main" id="{5F0262AF-7184-744F-A12B-A70912B5EC62}"/>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1021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Quote — Black">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7324" y="1489305"/>
            <a:ext cx="8951976" cy="2082914"/>
          </a:xfrm>
        </p:spPr>
        <p:txBody>
          <a:bodyPr anchor="b">
            <a:noAutofit/>
          </a:bodyPr>
          <a:lstStyle>
            <a:lvl1pPr algn="l">
              <a:lnSpc>
                <a:spcPct val="110000"/>
              </a:lnSpc>
              <a:defRPr sz="3200" b="0" i="0" kern="0" spc="0">
                <a:solidFill>
                  <a:schemeClr val="bg2"/>
                </a:solidFill>
                <a:latin typeface="+mj-lt"/>
              </a:defRPr>
            </a:lvl1pPr>
          </a:lstStyle>
          <a:p>
            <a:r>
              <a:rPr lang="en-US"/>
              <a:t>“Lorem Ipsum is simply dummy text of the printing and typesetting industry. Lorem Ipsum has been the industry’s standard dummy text ever since the 1500s.” </a:t>
            </a:r>
          </a:p>
        </p:txBody>
      </p:sp>
      <p:sp>
        <p:nvSpPr>
          <p:cNvPr id="3" name="Subtitle 2"/>
          <p:cNvSpPr>
            <a:spLocks noGrp="1"/>
          </p:cNvSpPr>
          <p:nvPr>
            <p:ph type="subTitle" idx="1" hasCustomPrompt="1"/>
          </p:nvPr>
        </p:nvSpPr>
        <p:spPr>
          <a:xfrm>
            <a:off x="687324" y="3981988"/>
            <a:ext cx="8951976" cy="215444"/>
          </a:xfrm>
        </p:spPr>
        <p:txBody>
          <a:bodyPr>
            <a:noAutofit/>
          </a:bodyPr>
          <a:lstStyle>
            <a:lvl1pPr marL="0" indent="0" algn="l">
              <a:lnSpc>
                <a:spcPct val="100000"/>
              </a:lnSpc>
              <a:buNone/>
              <a:defRPr sz="1400" b="0" i="0" kern="0" cap="none" spc="50" baseline="0">
                <a:solidFill>
                  <a:schemeClr val="tx1"/>
                </a:solidFill>
                <a:latin typeface="Futura Next Medium" panose="020B0602020204020303" pitchFamily="34" charset="77"/>
                <a:cs typeface="Futura Next 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By Name Name</a:t>
            </a:r>
          </a:p>
        </p:txBody>
      </p:sp>
      <p:sp>
        <p:nvSpPr>
          <p:cNvPr id="4" name="Slide Number Placeholder 3">
            <a:extLst>
              <a:ext uri="{FF2B5EF4-FFF2-40B4-BE49-F238E27FC236}">
                <a16:creationId xmlns:a16="http://schemas.microsoft.com/office/drawing/2014/main" id="{5F0878CF-39E6-1641-981E-6C02DDAB9E5A}"/>
              </a:ext>
            </a:extLst>
          </p:cNvPr>
          <p:cNvSpPr>
            <a:spLocks noGrp="1"/>
          </p:cNvSpPr>
          <p:nvPr>
            <p:ph type="sldNum" sz="quarter" idx="10"/>
          </p:nvPr>
        </p:nvSpPr>
        <p:spPr/>
        <p:txBody>
          <a:bodyPr/>
          <a:lstStyle>
            <a:lvl1pPr>
              <a:defRPr>
                <a:solidFill>
                  <a:schemeClr val="bg2"/>
                </a:solidFill>
              </a:defRPr>
            </a:lvl1pPr>
          </a:lstStyle>
          <a:p>
            <a:fld id="{58B792A5-9BAE-6942-BFE1-9FCDB51EA51E}" type="slidenum">
              <a:rPr lang="en-US" smtClean="0"/>
              <a:pPr/>
              <a:t>‹#›</a:t>
            </a:fld>
            <a:endParaRPr lang="en-US"/>
          </a:p>
        </p:txBody>
      </p:sp>
      <p:grpSp>
        <p:nvGrpSpPr>
          <p:cNvPr id="17" name="Group 16">
            <a:extLst>
              <a:ext uri="{FF2B5EF4-FFF2-40B4-BE49-F238E27FC236}">
                <a16:creationId xmlns:a16="http://schemas.microsoft.com/office/drawing/2014/main" id="{1ED93823-DE65-5340-BB80-CBBD82905B4B}"/>
              </a:ext>
            </a:extLst>
          </p:cNvPr>
          <p:cNvGrpSpPr/>
          <p:nvPr userDrawn="1"/>
        </p:nvGrpSpPr>
        <p:grpSpPr>
          <a:xfrm>
            <a:off x="685800" y="6257314"/>
            <a:ext cx="506815" cy="226800"/>
            <a:chOff x="685800" y="6257314"/>
            <a:chExt cx="506815" cy="226800"/>
          </a:xfrm>
        </p:grpSpPr>
        <p:cxnSp>
          <p:nvCxnSpPr>
            <p:cNvPr id="18" name="Straight Connector 17">
              <a:extLst>
                <a:ext uri="{FF2B5EF4-FFF2-40B4-BE49-F238E27FC236}">
                  <a16:creationId xmlns:a16="http://schemas.microsoft.com/office/drawing/2014/main" id="{0C286A21-9C9E-7C44-ABCA-43A97E2903BA}"/>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2E2D6027-C109-2B43-A1CD-8E19E823A8FD}"/>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0" name="Picture 4" descr="McDonald's Logo PNG Transparent &amp; SVG Vector - Freebie Supply">
            <a:extLst>
              <a:ext uri="{FF2B5EF4-FFF2-40B4-BE49-F238E27FC236}">
                <a16:creationId xmlns:a16="http://schemas.microsoft.com/office/drawing/2014/main" id="{45D01DCF-BCE6-444E-9639-39954F6503FB}"/>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0507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6_Quote — Black">
    <p:bg>
      <p:bgPr>
        <a:solidFill>
          <a:schemeClr val="tx1"/>
        </a:solidFill>
        <a:effectLst/>
      </p:bgPr>
    </p:bg>
    <p:spTree>
      <p:nvGrpSpPr>
        <p:cNvPr id="1" name=""/>
        <p:cNvGrpSpPr/>
        <p:nvPr/>
      </p:nvGrpSpPr>
      <p:grpSpPr>
        <a:xfrm>
          <a:off x="0" y="0"/>
          <a:ext cx="0" cy="0"/>
          <a:chOff x="0" y="0"/>
          <a:chExt cx="0" cy="0"/>
        </a:xfrm>
      </p:grpSpPr>
      <p:sp>
        <p:nvSpPr>
          <p:cNvPr id="14" name="Picture Placeholder 14">
            <a:extLst>
              <a:ext uri="{FF2B5EF4-FFF2-40B4-BE49-F238E27FC236}">
                <a16:creationId xmlns:a16="http://schemas.microsoft.com/office/drawing/2014/main" id="{EE12FAD0-B09B-6243-8E92-715ACA035211}"/>
              </a:ext>
            </a:extLst>
          </p:cNvPr>
          <p:cNvSpPr>
            <a:spLocks noGrp="1"/>
          </p:cNvSpPr>
          <p:nvPr>
            <p:ph type="pic" sz="quarter" idx="11" hasCustomPrompt="1"/>
          </p:nvPr>
        </p:nvSpPr>
        <p:spPr>
          <a:xfrm>
            <a:off x="3048" y="0"/>
            <a:ext cx="12188952" cy="6858000"/>
          </a:xfrm>
          <a:solidFill>
            <a:schemeClr val="tx1"/>
          </a:solidFill>
        </p:spPr>
        <p:txBody>
          <a:bodyPr tIns="0" bIns="1097280" anchor="t" anchorCtr="0"/>
          <a:lstStyle>
            <a:lvl1pPr marL="0" indent="0" algn="ctr">
              <a:lnSpc>
                <a:spcPct val="110000"/>
              </a:lnSpc>
              <a:buFontTx/>
              <a:buNone/>
              <a:defRPr sz="1000" b="0" i="0" baseline="0">
                <a:solidFill>
                  <a:schemeClr val="bg2"/>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p:cNvSpPr>
            <a:spLocks noGrp="1"/>
          </p:cNvSpPr>
          <p:nvPr>
            <p:ph type="ctrTitle" hasCustomPrompt="1"/>
          </p:nvPr>
        </p:nvSpPr>
        <p:spPr>
          <a:xfrm>
            <a:off x="687324" y="1489305"/>
            <a:ext cx="8951976" cy="2082914"/>
          </a:xfrm>
        </p:spPr>
        <p:txBody>
          <a:bodyPr anchor="b">
            <a:noAutofit/>
          </a:bodyPr>
          <a:lstStyle>
            <a:lvl1pPr algn="l">
              <a:lnSpc>
                <a:spcPct val="110000"/>
              </a:lnSpc>
              <a:defRPr sz="3200" b="0" i="0" kern="0" spc="0">
                <a:solidFill>
                  <a:schemeClr val="bg2"/>
                </a:solidFill>
                <a:latin typeface="+mj-lt"/>
              </a:defRPr>
            </a:lvl1pPr>
          </a:lstStyle>
          <a:p>
            <a:r>
              <a:rPr lang="en-US"/>
              <a:t>“Lorem Ipsum is simply dummy text of the printing and typesetting industry. Lorem Ipsum has been the industry’s standard dummy text ever since the 1500s.” </a:t>
            </a:r>
          </a:p>
        </p:txBody>
      </p:sp>
      <p:sp>
        <p:nvSpPr>
          <p:cNvPr id="3" name="Subtitle 2"/>
          <p:cNvSpPr>
            <a:spLocks noGrp="1"/>
          </p:cNvSpPr>
          <p:nvPr>
            <p:ph type="subTitle" idx="1" hasCustomPrompt="1"/>
          </p:nvPr>
        </p:nvSpPr>
        <p:spPr>
          <a:xfrm>
            <a:off x="687324" y="3981988"/>
            <a:ext cx="8951976" cy="215444"/>
          </a:xfrm>
        </p:spPr>
        <p:txBody>
          <a:bodyPr>
            <a:noAutofit/>
          </a:bodyPr>
          <a:lstStyle>
            <a:lvl1pPr marL="0" indent="0" algn="l">
              <a:lnSpc>
                <a:spcPct val="100000"/>
              </a:lnSpc>
              <a:buNone/>
              <a:defRPr sz="1400" b="0" i="0" kern="0" cap="none" spc="50" baseline="0">
                <a:solidFill>
                  <a:schemeClr val="accent1"/>
                </a:solidFill>
                <a:latin typeface="Futura Next Medium" panose="020B0602020204020303" pitchFamily="34" charset="77"/>
                <a:cs typeface="Futura Next 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By Name Name</a:t>
            </a:r>
          </a:p>
        </p:txBody>
      </p:sp>
      <p:sp>
        <p:nvSpPr>
          <p:cNvPr id="4" name="Slide Number Placeholder 3">
            <a:extLst>
              <a:ext uri="{FF2B5EF4-FFF2-40B4-BE49-F238E27FC236}">
                <a16:creationId xmlns:a16="http://schemas.microsoft.com/office/drawing/2014/main" id="{5F0878CF-39E6-1641-981E-6C02DDAB9E5A}"/>
              </a:ext>
            </a:extLst>
          </p:cNvPr>
          <p:cNvSpPr>
            <a:spLocks noGrp="1"/>
          </p:cNvSpPr>
          <p:nvPr>
            <p:ph type="sldNum" sz="quarter" idx="10"/>
          </p:nvPr>
        </p:nvSpPr>
        <p:spPr/>
        <p:txBody>
          <a:bodyPr/>
          <a:lstStyle>
            <a:lvl1pPr>
              <a:defRPr>
                <a:solidFill>
                  <a:schemeClr val="bg2"/>
                </a:solidFill>
              </a:defRPr>
            </a:lvl1pPr>
          </a:lstStyle>
          <a:p>
            <a:fld id="{58B792A5-9BAE-6942-BFE1-9FCDB51EA51E}" type="slidenum">
              <a:rPr lang="en-US" smtClean="0"/>
              <a:pPr/>
              <a:t>‹#›</a:t>
            </a:fld>
            <a:endParaRPr lang="en-US"/>
          </a:p>
        </p:txBody>
      </p:sp>
      <p:grpSp>
        <p:nvGrpSpPr>
          <p:cNvPr id="18" name="Group 17">
            <a:extLst>
              <a:ext uri="{FF2B5EF4-FFF2-40B4-BE49-F238E27FC236}">
                <a16:creationId xmlns:a16="http://schemas.microsoft.com/office/drawing/2014/main" id="{BCBF9E51-2090-E348-9B95-3C43E57EAE23}"/>
              </a:ext>
            </a:extLst>
          </p:cNvPr>
          <p:cNvGrpSpPr/>
          <p:nvPr userDrawn="1"/>
        </p:nvGrpSpPr>
        <p:grpSpPr>
          <a:xfrm>
            <a:off x="685800" y="6257314"/>
            <a:ext cx="506815" cy="226800"/>
            <a:chOff x="685800" y="6257314"/>
            <a:chExt cx="506815" cy="226800"/>
          </a:xfrm>
        </p:grpSpPr>
        <p:cxnSp>
          <p:nvCxnSpPr>
            <p:cNvPr id="19" name="Straight Connector 18">
              <a:extLst>
                <a:ext uri="{FF2B5EF4-FFF2-40B4-BE49-F238E27FC236}">
                  <a16:creationId xmlns:a16="http://schemas.microsoft.com/office/drawing/2014/main" id="{2D7E46B8-4C2C-4F47-AACD-2A4217CC3550}"/>
                </a:ext>
              </a:extLst>
            </p:cNvPr>
            <p:cNvCxnSpPr>
              <a:cxnSpLocks/>
            </p:cNvCxnSpPr>
            <p:nvPr userDrawn="1"/>
          </p:nvCxnSpPr>
          <p:spPr>
            <a:xfrm>
              <a:off x="1192615" y="6280008"/>
              <a:ext cx="0" cy="181412"/>
            </a:xfrm>
            <a:prstGeom prst="line">
              <a:avLst/>
            </a:prstGeom>
            <a:ln>
              <a:solidFill>
                <a:schemeClr val="bg2">
                  <a:alpha val="25000"/>
                </a:schemeClr>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198250BF-65A3-8243-B724-6170B9D3CC34}"/>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1" name="Picture 4" descr="McDonald's Logo PNG Transparent &amp; SVG Vector - Freebie Supply">
            <a:extLst>
              <a:ext uri="{FF2B5EF4-FFF2-40B4-BE49-F238E27FC236}">
                <a16:creationId xmlns:a16="http://schemas.microsoft.com/office/drawing/2014/main" id="{57616F50-2898-2D4D-84DC-5603BCB1665A}"/>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086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Re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defTabSz="914400" rtl="0" eaLnBrk="1" latinLnBrk="0" hangingPunct="1">
              <a:lnSpc>
                <a:spcPct val="97000"/>
              </a:lnSpc>
              <a:spcBef>
                <a:spcPct val="0"/>
              </a:spcBef>
              <a:buNone/>
              <a:defRPr lang="en-US" sz="4200" b="1" i="0" kern="1200" dirty="0">
                <a:solidFill>
                  <a:schemeClr val="bg1"/>
                </a:solidFill>
                <a:latin typeface="Futura Next DemiBold" panose="020B0502020204020303" pitchFamily="34" charset="77"/>
                <a:ea typeface="+mj-ea"/>
                <a:cs typeface="+mj-cs"/>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2D23D815-5831-B842-B6A7-4A74C2DE8B84}"/>
              </a:ext>
            </a:extLst>
          </p:cNvPr>
          <p:cNvSpPr>
            <a:spLocks noGrp="1"/>
          </p:cNvSpPr>
          <p:nvPr>
            <p:ph type="sldNum" sz="quarter" idx="10"/>
          </p:nvPr>
        </p:nvSpPr>
        <p:spPr/>
        <p:txBody>
          <a:bodyPr/>
          <a:lstStyle>
            <a:lvl1pPr>
              <a:defRPr>
                <a:solidFill>
                  <a:schemeClr val="accent1"/>
                </a:solidFill>
              </a:defRPr>
            </a:lvl1pPr>
          </a:lstStyle>
          <a:p>
            <a:fld id="{58B792A5-9BAE-6942-BFE1-9FCDB51EA51E}" type="slidenum">
              <a:rPr lang="en-US" smtClean="0"/>
              <a:pPr/>
              <a:t>‹#›</a:t>
            </a:fld>
            <a:endParaRPr lang="en-US"/>
          </a:p>
        </p:txBody>
      </p:sp>
      <p:pic>
        <p:nvPicPr>
          <p:cNvPr id="7" name="Picture 6">
            <a:extLst>
              <a:ext uri="{FF2B5EF4-FFF2-40B4-BE49-F238E27FC236}">
                <a16:creationId xmlns:a16="http://schemas.microsoft.com/office/drawing/2014/main" id="{9C91807C-A807-9B42-949D-0838F55D01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5733288"/>
            <a:ext cx="914400" cy="495300"/>
          </a:xfrm>
          <a:prstGeom prst="rect">
            <a:avLst/>
          </a:prstGeom>
        </p:spPr>
      </p:pic>
      <p:cxnSp>
        <p:nvCxnSpPr>
          <p:cNvPr id="12" name="Straight Connector 11">
            <a:extLst>
              <a:ext uri="{FF2B5EF4-FFF2-40B4-BE49-F238E27FC236}">
                <a16:creationId xmlns:a16="http://schemas.microsoft.com/office/drawing/2014/main" id="{4AEDF546-1F86-FE43-92BF-750CEFBBC532}"/>
              </a:ext>
            </a:extLst>
          </p:cNvPr>
          <p:cNvCxnSpPr>
            <a:cxnSpLocks/>
          </p:cNvCxnSpPr>
          <p:nvPr userDrawn="1"/>
        </p:nvCxnSpPr>
        <p:spPr>
          <a:xfrm>
            <a:off x="1801368" y="5777933"/>
            <a:ext cx="0" cy="39931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4" descr="McDonald's Logo PNG Transparent &amp; SVG Vector - Freebie Supply">
            <a:extLst>
              <a:ext uri="{FF2B5EF4-FFF2-40B4-BE49-F238E27FC236}">
                <a16:creationId xmlns:a16="http://schemas.microsoft.com/office/drawing/2014/main" id="{8B2A1DAD-CCF8-5548-89CA-DCCC55A6FB26}"/>
              </a:ext>
            </a:extLst>
          </p:cNvPr>
          <p:cNvPicPr>
            <a:picLocks noChangeAspect="1" noChangeArrowheads="1"/>
          </p:cNvPicPr>
          <p:nvPr userDrawn="1"/>
        </p:nvPicPr>
        <p:blipFill>
          <a:blip r:embed="rId3">
            <a:extLst>
              <a:ext uri="{BEBA8EAE-BF5A-486C-A8C5-ECC9F3942E4B}">
                <a14:imgProps xmlns:a14="http://schemas.microsoft.com/office/drawing/2010/main">
                  <a14:imgLayer>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2008132" y="5784860"/>
            <a:ext cx="481823" cy="385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9193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Quote — Black">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7324" y="1489305"/>
            <a:ext cx="8951976" cy="2082914"/>
          </a:xfrm>
        </p:spPr>
        <p:txBody>
          <a:bodyPr anchor="b">
            <a:noAutofit/>
          </a:bodyPr>
          <a:lstStyle>
            <a:lvl1pPr algn="l">
              <a:lnSpc>
                <a:spcPct val="110000"/>
              </a:lnSpc>
              <a:defRPr sz="3200" b="0" i="0" kern="0" spc="0">
                <a:solidFill>
                  <a:schemeClr val="accent2"/>
                </a:solidFill>
                <a:latin typeface="+mj-lt"/>
              </a:defRPr>
            </a:lvl1pPr>
          </a:lstStyle>
          <a:p>
            <a:r>
              <a:rPr lang="en-US"/>
              <a:t>“Lorem Ipsum is simply dummy text of the printing and typesetting industry. Lorem Ipsum has been the industry’s standard dummy text ever since the 1500s.” </a:t>
            </a:r>
          </a:p>
        </p:txBody>
      </p:sp>
      <p:sp>
        <p:nvSpPr>
          <p:cNvPr id="3" name="Subtitle 2"/>
          <p:cNvSpPr>
            <a:spLocks noGrp="1"/>
          </p:cNvSpPr>
          <p:nvPr>
            <p:ph type="subTitle" idx="1" hasCustomPrompt="1"/>
          </p:nvPr>
        </p:nvSpPr>
        <p:spPr>
          <a:xfrm>
            <a:off x="687324" y="3981988"/>
            <a:ext cx="8951976" cy="215444"/>
          </a:xfrm>
        </p:spPr>
        <p:txBody>
          <a:bodyPr>
            <a:noAutofit/>
          </a:bodyPr>
          <a:lstStyle>
            <a:lvl1pPr marL="0" indent="0" algn="l">
              <a:lnSpc>
                <a:spcPct val="100000"/>
              </a:lnSpc>
              <a:buNone/>
              <a:defRPr sz="1400" b="0" i="0" kern="0" cap="none" spc="50" baseline="0">
                <a:solidFill>
                  <a:schemeClr val="tx1"/>
                </a:solidFill>
                <a:latin typeface="Futura Next Medium" panose="020B0602020204020303" pitchFamily="34" charset="77"/>
                <a:cs typeface="Futura Next 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By Name Name</a:t>
            </a:r>
          </a:p>
        </p:txBody>
      </p:sp>
      <p:sp>
        <p:nvSpPr>
          <p:cNvPr id="4" name="Slide Number Placeholder 3">
            <a:extLst>
              <a:ext uri="{FF2B5EF4-FFF2-40B4-BE49-F238E27FC236}">
                <a16:creationId xmlns:a16="http://schemas.microsoft.com/office/drawing/2014/main" id="{5F0878CF-39E6-1641-981E-6C02DDAB9E5A}"/>
              </a:ext>
            </a:extLst>
          </p:cNvPr>
          <p:cNvSpPr>
            <a:spLocks noGrp="1"/>
          </p:cNvSpPr>
          <p:nvPr>
            <p:ph type="sldNum" sz="quarter" idx="10"/>
          </p:nvPr>
        </p:nvSpPr>
        <p:spPr/>
        <p:txBody>
          <a:bodyPr/>
          <a:lstStyle>
            <a:lvl1pPr>
              <a:defRPr>
                <a:solidFill>
                  <a:schemeClr val="tx1"/>
                </a:solidFill>
              </a:defRPr>
            </a:lvl1pPr>
          </a:lstStyle>
          <a:p>
            <a:fld id="{58B792A5-9BAE-6942-BFE1-9FCDB51EA51E}" type="slidenum">
              <a:rPr lang="en-US" smtClean="0"/>
              <a:pPr/>
              <a:t>‹#›</a:t>
            </a:fld>
            <a:endParaRPr lang="en-US"/>
          </a:p>
        </p:txBody>
      </p:sp>
      <p:grpSp>
        <p:nvGrpSpPr>
          <p:cNvPr id="9" name="Group 8">
            <a:extLst>
              <a:ext uri="{FF2B5EF4-FFF2-40B4-BE49-F238E27FC236}">
                <a16:creationId xmlns:a16="http://schemas.microsoft.com/office/drawing/2014/main" id="{B06F26F4-8E16-E94A-B360-48BFF4AA76B7}"/>
              </a:ext>
            </a:extLst>
          </p:cNvPr>
          <p:cNvGrpSpPr/>
          <p:nvPr userDrawn="1"/>
        </p:nvGrpSpPr>
        <p:grpSpPr>
          <a:xfrm>
            <a:off x="685800" y="6257314"/>
            <a:ext cx="506815" cy="226800"/>
            <a:chOff x="685800" y="6257314"/>
            <a:chExt cx="506815" cy="226800"/>
          </a:xfrm>
        </p:grpSpPr>
        <p:cxnSp>
          <p:nvCxnSpPr>
            <p:cNvPr id="10" name="Straight Connector 9">
              <a:extLst>
                <a:ext uri="{FF2B5EF4-FFF2-40B4-BE49-F238E27FC236}">
                  <a16:creationId xmlns:a16="http://schemas.microsoft.com/office/drawing/2014/main" id="{3B5692DF-AEFF-014D-9B84-B7A05958A61E}"/>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F9F4FFF-8A0A-9349-B1A5-5C4065FCA5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3" name="Picture 4" descr="McDonald's Logo PNG Transparent &amp; SVG Vector - Freebie Supply">
            <a:extLst>
              <a:ext uri="{FF2B5EF4-FFF2-40B4-BE49-F238E27FC236}">
                <a16:creationId xmlns:a16="http://schemas.microsoft.com/office/drawing/2014/main" id="{A702A6F7-8DD1-3B44-84CD-53167F23595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1420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oice — Re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25092D8-9D8D-F347-8410-C33E18512E9A}"/>
              </a:ext>
            </a:extLst>
          </p:cNvPr>
          <p:cNvGrpSpPr/>
          <p:nvPr userDrawn="1"/>
        </p:nvGrpSpPr>
        <p:grpSpPr>
          <a:xfrm>
            <a:off x="0" y="0"/>
            <a:ext cx="12192000" cy="6172201"/>
            <a:chOff x="0" y="0"/>
            <a:chExt cx="12192000" cy="6172201"/>
          </a:xfrm>
        </p:grpSpPr>
        <p:sp>
          <p:nvSpPr>
            <p:cNvPr id="14" name="Rectangle 13">
              <a:extLst>
                <a:ext uri="{FF2B5EF4-FFF2-40B4-BE49-F238E27FC236}">
                  <a16:creationId xmlns:a16="http://schemas.microsoft.com/office/drawing/2014/main" id="{B18B5FD5-E8CE-844B-AA68-61200DC2D069}"/>
                </a:ext>
              </a:extLst>
            </p:cNvPr>
            <p:cNvSpPr/>
            <p:nvPr userDrawn="1"/>
          </p:nvSpPr>
          <p:spPr>
            <a:xfrm>
              <a:off x="0" y="0"/>
              <a:ext cx="12192000" cy="56333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7E9A3B9-6C25-C944-85CB-D0A5F5AE0D07}"/>
                </a:ext>
              </a:extLst>
            </p:cNvPr>
            <p:cNvPicPr>
              <a:picLocks noChangeAspect="1"/>
            </p:cNvPicPr>
            <p:nvPr userDrawn="1"/>
          </p:nvPicPr>
          <p:blipFill>
            <a:blip r:embed="rId2"/>
            <a:stretch>
              <a:fillRect/>
            </a:stretch>
          </p:blipFill>
          <p:spPr>
            <a:xfrm>
              <a:off x="7386261" y="5633396"/>
              <a:ext cx="2617056" cy="538805"/>
            </a:xfrm>
            <a:prstGeom prst="rect">
              <a:avLst/>
            </a:prstGeom>
          </p:spPr>
        </p:pic>
      </p:grpSp>
      <p:sp>
        <p:nvSpPr>
          <p:cNvPr id="3" name="Slide Number Placeholder 2">
            <a:extLst>
              <a:ext uri="{FF2B5EF4-FFF2-40B4-BE49-F238E27FC236}">
                <a16:creationId xmlns:a16="http://schemas.microsoft.com/office/drawing/2014/main" id="{67ADD0CD-A098-B946-BE28-294A2772A5B2}"/>
              </a:ext>
            </a:extLst>
          </p:cNvPr>
          <p:cNvSpPr>
            <a:spLocks noGrp="1"/>
          </p:cNvSpPr>
          <p:nvPr userDrawn="1">
            <p:ph type="sldNum" sz="quarter" idx="10"/>
          </p:nvPr>
        </p:nvSpPr>
        <p:spPr/>
        <p:txBody>
          <a:bodyPr/>
          <a:lstStyle>
            <a:lvl1pPr>
              <a:defRPr>
                <a:solidFill>
                  <a:schemeClr val="tx1"/>
                </a:solidFill>
              </a:defRPr>
            </a:lvl1pPr>
          </a:lstStyle>
          <a:p>
            <a:fld id="{58B792A5-9BAE-6942-BFE1-9FCDB51EA51E}" type="slidenum">
              <a:rPr lang="en-US" smtClean="0"/>
              <a:pPr/>
              <a:t>‹#›</a:t>
            </a:fld>
            <a:endParaRPr lang="en-US"/>
          </a:p>
        </p:txBody>
      </p:sp>
      <p:sp>
        <p:nvSpPr>
          <p:cNvPr id="4" name="Title 1">
            <a:extLst>
              <a:ext uri="{FF2B5EF4-FFF2-40B4-BE49-F238E27FC236}">
                <a16:creationId xmlns:a16="http://schemas.microsoft.com/office/drawing/2014/main" id="{165E5B2F-5967-724C-AD0F-B9349A3D04ED}"/>
              </a:ext>
            </a:extLst>
          </p:cNvPr>
          <p:cNvSpPr>
            <a:spLocks noGrp="1"/>
          </p:cNvSpPr>
          <p:nvPr userDrawn="1">
            <p:ph type="ctrTitle" hasCustomPrompt="1"/>
          </p:nvPr>
        </p:nvSpPr>
        <p:spPr>
          <a:xfrm>
            <a:off x="1620012" y="2185466"/>
            <a:ext cx="8951976" cy="1262461"/>
          </a:xfrm>
        </p:spPr>
        <p:txBody>
          <a:bodyPr anchor="ctr">
            <a:noAutofit/>
          </a:bodyPr>
          <a:lstStyle>
            <a:lvl1pPr algn="ctr">
              <a:lnSpc>
                <a:spcPct val="110000"/>
              </a:lnSpc>
              <a:defRPr sz="4200" b="0" i="0" kern="0" cap="all" spc="300" baseline="0">
                <a:solidFill>
                  <a:schemeClr val="bg1"/>
                </a:solidFill>
                <a:latin typeface="Futura Next Medium" panose="020B0602020204020303" pitchFamily="34" charset="77"/>
              </a:defRPr>
            </a:lvl1pPr>
          </a:lstStyle>
          <a:p>
            <a:r>
              <a:rPr lang="en-US"/>
              <a:t>Uncertainty = Possibilities</a:t>
            </a:r>
          </a:p>
        </p:txBody>
      </p:sp>
      <p:grpSp>
        <p:nvGrpSpPr>
          <p:cNvPr id="11" name="Group 10">
            <a:extLst>
              <a:ext uri="{FF2B5EF4-FFF2-40B4-BE49-F238E27FC236}">
                <a16:creationId xmlns:a16="http://schemas.microsoft.com/office/drawing/2014/main" id="{AA850899-54BD-5B42-AA80-CB7E55C84A06}"/>
              </a:ext>
            </a:extLst>
          </p:cNvPr>
          <p:cNvGrpSpPr/>
          <p:nvPr userDrawn="1"/>
        </p:nvGrpSpPr>
        <p:grpSpPr>
          <a:xfrm>
            <a:off x="685800" y="6257314"/>
            <a:ext cx="506815" cy="226800"/>
            <a:chOff x="685800" y="6257314"/>
            <a:chExt cx="506815" cy="226800"/>
          </a:xfrm>
        </p:grpSpPr>
        <p:cxnSp>
          <p:nvCxnSpPr>
            <p:cNvPr id="12" name="Straight Connector 11">
              <a:extLst>
                <a:ext uri="{FF2B5EF4-FFF2-40B4-BE49-F238E27FC236}">
                  <a16:creationId xmlns:a16="http://schemas.microsoft.com/office/drawing/2014/main" id="{72026E78-64D4-DE44-AD14-2D8DAFAAD0F5}"/>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7BAE54D-F343-E044-9792-EB9A7C72B42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6" name="Picture 4" descr="McDonald's Logo PNG Transparent &amp; SVG Vector - Freebie Supply">
            <a:extLst>
              <a:ext uri="{FF2B5EF4-FFF2-40B4-BE49-F238E27FC236}">
                <a16:creationId xmlns:a16="http://schemas.microsoft.com/office/drawing/2014/main" id="{437F403D-6A1C-5C47-9759-C4066C31FB0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0224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oice — Blue">
    <p:bg>
      <p:bgPr>
        <a:solidFill>
          <a:srgbClr val="C00000"/>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745CE6-6E5B-6D46-A4F6-5C97D6A6740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 Next Medium" panose="020B0602020204020303" pitchFamily="34" charset="77"/>
              </a:defRPr>
            </a:lvl1pPr>
          </a:lstStyle>
          <a:p>
            <a:r>
              <a:rPr lang="en-US"/>
              <a:t>Uncertainty = Possibilities</a:t>
            </a:r>
          </a:p>
        </p:txBody>
      </p:sp>
      <p:sp>
        <p:nvSpPr>
          <p:cNvPr id="5" name="Slide Number Placeholder 2">
            <a:extLst>
              <a:ext uri="{FF2B5EF4-FFF2-40B4-BE49-F238E27FC236}">
                <a16:creationId xmlns:a16="http://schemas.microsoft.com/office/drawing/2014/main" id="{46649A1E-9205-594C-8F03-51C4B7CB4B3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grpSp>
        <p:nvGrpSpPr>
          <p:cNvPr id="8" name="Group 7">
            <a:extLst>
              <a:ext uri="{FF2B5EF4-FFF2-40B4-BE49-F238E27FC236}">
                <a16:creationId xmlns:a16="http://schemas.microsoft.com/office/drawing/2014/main" id="{C7442BDF-80BD-FA4D-8E61-0FD6F7A9CBF8}"/>
              </a:ext>
            </a:extLst>
          </p:cNvPr>
          <p:cNvGrpSpPr/>
          <p:nvPr userDrawn="1"/>
        </p:nvGrpSpPr>
        <p:grpSpPr>
          <a:xfrm>
            <a:off x="685800" y="6257314"/>
            <a:ext cx="506815" cy="226800"/>
            <a:chOff x="685800" y="6257314"/>
            <a:chExt cx="506815" cy="226800"/>
          </a:xfrm>
        </p:grpSpPr>
        <p:cxnSp>
          <p:nvCxnSpPr>
            <p:cNvPr id="9" name="Straight Connector 8">
              <a:extLst>
                <a:ext uri="{FF2B5EF4-FFF2-40B4-BE49-F238E27FC236}">
                  <a16:creationId xmlns:a16="http://schemas.microsoft.com/office/drawing/2014/main" id="{19E205DE-21FA-284F-9925-3FEA06E78364}"/>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BAA1B72-B567-7C41-977B-87BDEA57B6E9}"/>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1" name="Picture 4" descr="McDonald's Logo PNG Transparent &amp; SVG Vector - Freebie Supply">
            <a:extLst>
              <a:ext uri="{FF2B5EF4-FFF2-40B4-BE49-F238E27FC236}">
                <a16:creationId xmlns:a16="http://schemas.microsoft.com/office/drawing/2014/main" id="{0B2D1806-28A7-FF4B-A3CE-D6908B48CFBB}"/>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6078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Voice — Blue">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745CE6-6E5B-6D46-A4F6-5C97D6A6740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 Next Medium" panose="020B0602020204020303" pitchFamily="34" charset="77"/>
              </a:defRPr>
            </a:lvl1pPr>
          </a:lstStyle>
          <a:p>
            <a:r>
              <a:rPr lang="en-US"/>
              <a:t>Uncertainty = Possibilities</a:t>
            </a:r>
          </a:p>
        </p:txBody>
      </p:sp>
      <p:sp>
        <p:nvSpPr>
          <p:cNvPr id="5" name="Slide Number Placeholder 2">
            <a:extLst>
              <a:ext uri="{FF2B5EF4-FFF2-40B4-BE49-F238E27FC236}">
                <a16:creationId xmlns:a16="http://schemas.microsoft.com/office/drawing/2014/main" id="{46649A1E-9205-594C-8F03-51C4B7CB4B3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grpSp>
        <p:nvGrpSpPr>
          <p:cNvPr id="8" name="Group 7">
            <a:extLst>
              <a:ext uri="{FF2B5EF4-FFF2-40B4-BE49-F238E27FC236}">
                <a16:creationId xmlns:a16="http://schemas.microsoft.com/office/drawing/2014/main" id="{65399893-3499-C34A-96E4-4AC5F4AACC2C}"/>
              </a:ext>
            </a:extLst>
          </p:cNvPr>
          <p:cNvGrpSpPr/>
          <p:nvPr userDrawn="1"/>
        </p:nvGrpSpPr>
        <p:grpSpPr>
          <a:xfrm>
            <a:off x="685800" y="6257314"/>
            <a:ext cx="506815" cy="226800"/>
            <a:chOff x="685800" y="6257314"/>
            <a:chExt cx="506815" cy="226800"/>
          </a:xfrm>
        </p:grpSpPr>
        <p:cxnSp>
          <p:nvCxnSpPr>
            <p:cNvPr id="9" name="Straight Connector 8">
              <a:extLst>
                <a:ext uri="{FF2B5EF4-FFF2-40B4-BE49-F238E27FC236}">
                  <a16:creationId xmlns:a16="http://schemas.microsoft.com/office/drawing/2014/main" id="{F778EE06-971A-6743-A6B0-82733A821F86}"/>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78502B0-73ED-984D-A5EA-FCAA9AA63718}"/>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1" name="Picture 4" descr="McDonald's Logo PNG Transparent &amp; SVG Vector - Freebie Supply">
            <a:extLst>
              <a:ext uri="{FF2B5EF4-FFF2-40B4-BE49-F238E27FC236}">
                <a16:creationId xmlns:a16="http://schemas.microsoft.com/office/drawing/2014/main" id="{39A64064-6E2C-D348-B782-317D34439939}"/>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4706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oice — Black">
    <p:bg>
      <p:bgPr>
        <a:solidFill>
          <a:schemeClr val="tx1"/>
        </a:solidFill>
        <a:effectLst/>
      </p:bgPr>
    </p:bg>
    <p:spTree>
      <p:nvGrpSpPr>
        <p:cNvPr id="1" name=""/>
        <p:cNvGrpSpPr/>
        <p:nvPr/>
      </p:nvGrpSpPr>
      <p:grpSpPr>
        <a:xfrm>
          <a:off x="0" y="0"/>
          <a:ext cx="0" cy="0"/>
          <a:chOff x="0" y="0"/>
          <a:chExt cx="0" cy="0"/>
        </a:xfrm>
      </p:grpSpPr>
      <p:sp>
        <p:nvSpPr>
          <p:cNvPr id="16" name="Picture Placeholder 14">
            <a:extLst>
              <a:ext uri="{FF2B5EF4-FFF2-40B4-BE49-F238E27FC236}">
                <a16:creationId xmlns:a16="http://schemas.microsoft.com/office/drawing/2014/main" id="{43286617-CCEA-6345-B9A0-157CDDE6EE42}"/>
              </a:ext>
            </a:extLst>
          </p:cNvPr>
          <p:cNvSpPr>
            <a:spLocks noGrp="1"/>
          </p:cNvSpPr>
          <p:nvPr>
            <p:ph type="pic" sz="quarter" idx="11" hasCustomPrompt="1"/>
          </p:nvPr>
        </p:nvSpPr>
        <p:spPr>
          <a:xfrm>
            <a:off x="3048" y="0"/>
            <a:ext cx="12188952" cy="6858000"/>
          </a:xfrm>
          <a:solidFill>
            <a:schemeClr val="tx1"/>
          </a:solidFill>
        </p:spPr>
        <p:txBody>
          <a:bodyPr tIns="0" bIns="1097280" anchor="t" anchorCtr="0"/>
          <a:lstStyle>
            <a:lvl1pPr marL="0" indent="0" algn="ctr">
              <a:lnSpc>
                <a:spcPct val="110000"/>
              </a:lnSpc>
              <a:buFontTx/>
              <a:buNone/>
              <a:defRPr sz="1000" b="0" i="0" baseline="0">
                <a:solidFill>
                  <a:schemeClr val="bg2"/>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accent1"/>
                </a:solidFill>
                <a:latin typeface="Futura Next Medium" panose="020B0602020204020303" pitchFamily="34" charset="77"/>
              </a:defRPr>
            </a:lvl1pPr>
          </a:lstStyle>
          <a:p>
            <a:r>
              <a:rPr lang="en-US"/>
              <a:t>Uncertainty = Possibilities</a:t>
            </a:r>
          </a:p>
        </p:txBody>
      </p:sp>
      <p:sp>
        <p:nvSpPr>
          <p:cNvPr id="3" name="Slide Number Placeholder 2">
            <a:extLst>
              <a:ext uri="{FF2B5EF4-FFF2-40B4-BE49-F238E27FC236}">
                <a16:creationId xmlns:a16="http://schemas.microsoft.com/office/drawing/2014/main" id="{E34AAB2B-E7DF-5344-B4F9-3BE101E18EDB}"/>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grpSp>
        <p:nvGrpSpPr>
          <p:cNvPr id="19" name="Group 18">
            <a:extLst>
              <a:ext uri="{FF2B5EF4-FFF2-40B4-BE49-F238E27FC236}">
                <a16:creationId xmlns:a16="http://schemas.microsoft.com/office/drawing/2014/main" id="{835A3CAA-37DA-3C41-882D-E2F43B1735B4}"/>
              </a:ext>
            </a:extLst>
          </p:cNvPr>
          <p:cNvGrpSpPr/>
          <p:nvPr userDrawn="1"/>
        </p:nvGrpSpPr>
        <p:grpSpPr>
          <a:xfrm>
            <a:off x="685800" y="6257314"/>
            <a:ext cx="506815" cy="226800"/>
            <a:chOff x="685800" y="6257314"/>
            <a:chExt cx="506815" cy="226800"/>
          </a:xfrm>
        </p:grpSpPr>
        <p:cxnSp>
          <p:nvCxnSpPr>
            <p:cNvPr id="20" name="Straight Connector 19">
              <a:extLst>
                <a:ext uri="{FF2B5EF4-FFF2-40B4-BE49-F238E27FC236}">
                  <a16:creationId xmlns:a16="http://schemas.microsoft.com/office/drawing/2014/main" id="{86122492-EC60-5548-BC50-0305C1A2A27C}"/>
                </a:ext>
              </a:extLst>
            </p:cNvPr>
            <p:cNvCxnSpPr>
              <a:cxnSpLocks/>
            </p:cNvCxnSpPr>
            <p:nvPr userDrawn="1"/>
          </p:nvCxnSpPr>
          <p:spPr>
            <a:xfrm>
              <a:off x="1192615" y="6280008"/>
              <a:ext cx="0" cy="181412"/>
            </a:xfrm>
            <a:prstGeom prst="line">
              <a:avLst/>
            </a:prstGeom>
            <a:ln>
              <a:solidFill>
                <a:schemeClr val="bg2">
                  <a:alpha val="25000"/>
                </a:schemeClr>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B5B8B4FA-6D86-FD4B-838B-745DE37B303C}"/>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0" name="Picture 4" descr="McDonald's Logo PNG Transparent &amp; SVG Vector - Freebie Supply">
            <a:extLst>
              <a:ext uri="{FF2B5EF4-FFF2-40B4-BE49-F238E27FC236}">
                <a16:creationId xmlns:a16="http://schemas.microsoft.com/office/drawing/2014/main" id="{E065A910-9786-574B-9A74-AAF0BE8C03A2}"/>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9851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Voice — Blue">
    <p:bg>
      <p:bgPr>
        <a:solidFill>
          <a:schemeClr val="bg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745CE6-6E5B-6D46-A4F6-5C97D6A6740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accent1"/>
                </a:solidFill>
                <a:latin typeface="Futura Next Medium" panose="020B0602020204020303" pitchFamily="34" charset="77"/>
              </a:defRPr>
            </a:lvl1pPr>
          </a:lstStyle>
          <a:p>
            <a:r>
              <a:rPr lang="en-US"/>
              <a:t>Uncertainty = Possibilities</a:t>
            </a:r>
          </a:p>
        </p:txBody>
      </p:sp>
      <p:sp>
        <p:nvSpPr>
          <p:cNvPr id="5" name="Slide Number Placeholder 2">
            <a:extLst>
              <a:ext uri="{FF2B5EF4-FFF2-40B4-BE49-F238E27FC236}">
                <a16:creationId xmlns:a16="http://schemas.microsoft.com/office/drawing/2014/main" id="{46649A1E-9205-594C-8F03-51C4B7CB4B3C}"/>
              </a:ext>
            </a:extLst>
          </p:cNvPr>
          <p:cNvSpPr>
            <a:spLocks noGrp="1"/>
          </p:cNvSpPr>
          <p:nvPr>
            <p:ph type="sldNum" sz="quarter" idx="10"/>
          </p:nvPr>
        </p:nvSpPr>
        <p:spPr>
          <a:xfrm>
            <a:off x="11228832" y="6309360"/>
            <a:ext cx="274320" cy="92333"/>
          </a:xfrm>
        </p:spPr>
        <p:txBody>
          <a:bodyPr/>
          <a:lstStyle>
            <a:lvl1pPr>
              <a:defRPr>
                <a:solidFill>
                  <a:schemeClr val="tx1"/>
                </a:solidFill>
              </a:defRPr>
            </a:lvl1pPr>
          </a:lstStyle>
          <a:p>
            <a:fld id="{58B792A5-9BAE-6942-BFE1-9FCDB51EA51E}" type="slidenum">
              <a:rPr lang="en-US" smtClean="0"/>
              <a:pPr/>
              <a:t>‹#›</a:t>
            </a:fld>
            <a:endParaRPr lang="en-US"/>
          </a:p>
        </p:txBody>
      </p:sp>
      <p:grpSp>
        <p:nvGrpSpPr>
          <p:cNvPr id="12" name="Group 11">
            <a:extLst>
              <a:ext uri="{FF2B5EF4-FFF2-40B4-BE49-F238E27FC236}">
                <a16:creationId xmlns:a16="http://schemas.microsoft.com/office/drawing/2014/main" id="{F418089D-7952-6A48-AAA9-514AF6773C5D}"/>
              </a:ext>
            </a:extLst>
          </p:cNvPr>
          <p:cNvGrpSpPr/>
          <p:nvPr userDrawn="1"/>
        </p:nvGrpSpPr>
        <p:grpSpPr>
          <a:xfrm>
            <a:off x="685800" y="6257314"/>
            <a:ext cx="506815" cy="226800"/>
            <a:chOff x="685800" y="6257314"/>
            <a:chExt cx="506815" cy="226800"/>
          </a:xfrm>
        </p:grpSpPr>
        <p:cxnSp>
          <p:nvCxnSpPr>
            <p:cNvPr id="13" name="Straight Connector 12">
              <a:extLst>
                <a:ext uri="{FF2B5EF4-FFF2-40B4-BE49-F238E27FC236}">
                  <a16:creationId xmlns:a16="http://schemas.microsoft.com/office/drawing/2014/main" id="{7C72C7BE-B691-A049-8828-8F2B040AC62A}"/>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1E3A853-1B97-F542-A1F1-53521BE094B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8" name="Picture 4" descr="McDonald's Logo PNG Transparent &amp; SVG Vector - Freebie Supply">
            <a:extLst>
              <a:ext uri="{FF2B5EF4-FFF2-40B4-BE49-F238E27FC236}">
                <a16:creationId xmlns:a16="http://schemas.microsoft.com/office/drawing/2014/main" id="{5F8132B8-64CD-6240-A453-E85A0F8C867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6492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oice 2 — Black">
    <p:bg>
      <p:bgPr>
        <a:solidFill>
          <a:schemeClr val="tx1"/>
        </a:solidFill>
        <a:effectLst/>
      </p:bgPr>
    </p:bg>
    <p:spTree>
      <p:nvGrpSpPr>
        <p:cNvPr id="1" name=""/>
        <p:cNvGrpSpPr/>
        <p:nvPr/>
      </p:nvGrpSpPr>
      <p:grpSpPr>
        <a:xfrm>
          <a:off x="0" y="0"/>
          <a:ext cx="0" cy="0"/>
          <a:chOff x="0" y="0"/>
          <a:chExt cx="0" cy="0"/>
        </a:xfrm>
      </p:grpSpPr>
      <p:sp>
        <p:nvSpPr>
          <p:cNvPr id="13" name="Picture Placeholder 14">
            <a:extLst>
              <a:ext uri="{FF2B5EF4-FFF2-40B4-BE49-F238E27FC236}">
                <a16:creationId xmlns:a16="http://schemas.microsoft.com/office/drawing/2014/main" id="{84C2DC10-BC0A-BA41-BCFC-252992847254}"/>
              </a:ext>
            </a:extLst>
          </p:cNvPr>
          <p:cNvSpPr>
            <a:spLocks noGrp="1"/>
          </p:cNvSpPr>
          <p:nvPr>
            <p:ph type="pic" sz="quarter" idx="11" hasCustomPrompt="1"/>
          </p:nvPr>
        </p:nvSpPr>
        <p:spPr>
          <a:xfrm>
            <a:off x="3048" y="0"/>
            <a:ext cx="12188952" cy="6858000"/>
          </a:xfrm>
          <a:solidFill>
            <a:schemeClr val="tx1"/>
          </a:solidFill>
        </p:spPr>
        <p:txBody>
          <a:bodyPr tIns="0" bIns="1097280" anchor="t" anchorCtr="0"/>
          <a:lstStyle>
            <a:lvl1pPr marL="0" indent="0" algn="ctr">
              <a:lnSpc>
                <a:spcPct val="110000"/>
              </a:lnSpc>
              <a:buFontTx/>
              <a:buNone/>
              <a:defRPr sz="1000" b="0" i="0" baseline="0">
                <a:solidFill>
                  <a:schemeClr val="bg2"/>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1" i="0" kern="0" cap="none" spc="0" baseline="0">
                <a:solidFill>
                  <a:schemeClr val="bg1"/>
                </a:solidFill>
                <a:latin typeface="Futura Next DemiBold" panose="020B0502020204020303" pitchFamily="34" charset="77"/>
              </a:defRPr>
            </a:lvl1pPr>
          </a:lstStyle>
          <a:p>
            <a:r>
              <a:rPr lang="en-US"/>
              <a:t>To make thriving in next accessible.</a:t>
            </a:r>
            <a:br>
              <a:rPr lang="en-US"/>
            </a:br>
            <a:r>
              <a:rPr lang="en-US"/>
              <a:t>We are clear.</a:t>
            </a:r>
            <a:br>
              <a:rPr lang="en-US"/>
            </a:br>
            <a:r>
              <a:rPr lang="en-US"/>
              <a:t>Simple to understand.</a:t>
            </a:r>
            <a:br>
              <a:rPr lang="en-US"/>
            </a:br>
            <a:r>
              <a:rPr lang="en-US"/>
              <a:t>Authentic to who we are.</a:t>
            </a:r>
            <a:br>
              <a:rPr lang="en-US"/>
            </a:br>
            <a:r>
              <a:rPr lang="en-US"/>
              <a:t>Not overly clever.</a:t>
            </a:r>
            <a:br>
              <a:rPr lang="en-US"/>
            </a:br>
            <a:r>
              <a:rPr lang="en-US"/>
              <a:t>Empathetic about issues.</a:t>
            </a:r>
            <a:br>
              <a:rPr lang="en-US"/>
            </a:br>
            <a:r>
              <a:rPr lang="en-US"/>
              <a:t>We never condescend or brag.</a:t>
            </a:r>
          </a:p>
        </p:txBody>
      </p:sp>
      <p:sp>
        <p:nvSpPr>
          <p:cNvPr id="20" name="Slide Number Placeholder 2">
            <a:extLst>
              <a:ext uri="{FF2B5EF4-FFF2-40B4-BE49-F238E27FC236}">
                <a16:creationId xmlns:a16="http://schemas.microsoft.com/office/drawing/2014/main" id="{006FC944-EA54-414A-AD06-FD39557D20D7}"/>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grpSp>
        <p:nvGrpSpPr>
          <p:cNvPr id="10" name="Group 9">
            <a:extLst>
              <a:ext uri="{FF2B5EF4-FFF2-40B4-BE49-F238E27FC236}">
                <a16:creationId xmlns:a16="http://schemas.microsoft.com/office/drawing/2014/main" id="{9C79600E-856F-1F40-ABF1-6485653F3267}"/>
              </a:ext>
            </a:extLst>
          </p:cNvPr>
          <p:cNvGrpSpPr/>
          <p:nvPr userDrawn="1"/>
        </p:nvGrpSpPr>
        <p:grpSpPr>
          <a:xfrm>
            <a:off x="685800" y="6257314"/>
            <a:ext cx="506815" cy="226800"/>
            <a:chOff x="685800" y="6257314"/>
            <a:chExt cx="506815" cy="226800"/>
          </a:xfrm>
        </p:grpSpPr>
        <p:cxnSp>
          <p:nvCxnSpPr>
            <p:cNvPr id="11" name="Straight Connector 10">
              <a:extLst>
                <a:ext uri="{FF2B5EF4-FFF2-40B4-BE49-F238E27FC236}">
                  <a16:creationId xmlns:a16="http://schemas.microsoft.com/office/drawing/2014/main" id="{552948A4-BF59-6747-81E0-95290BBD1F14}"/>
                </a:ext>
              </a:extLst>
            </p:cNvPr>
            <p:cNvCxnSpPr>
              <a:cxnSpLocks/>
            </p:cNvCxnSpPr>
            <p:nvPr userDrawn="1"/>
          </p:nvCxnSpPr>
          <p:spPr>
            <a:xfrm>
              <a:off x="1192615" y="6280008"/>
              <a:ext cx="0" cy="181412"/>
            </a:xfrm>
            <a:prstGeom prst="line">
              <a:avLst/>
            </a:prstGeom>
            <a:ln>
              <a:solidFill>
                <a:schemeClr val="bg2">
                  <a:alpha val="25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D9DC22C-5601-4149-BA76-ABA76DDDCDAA}"/>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4" name="Picture 4" descr="McDonald's Logo PNG Transparent &amp; SVG Vector - Freebie Supply">
            <a:extLst>
              <a:ext uri="{FF2B5EF4-FFF2-40B4-BE49-F238E27FC236}">
                <a16:creationId xmlns:a16="http://schemas.microsoft.com/office/drawing/2014/main" id="{770858E3-0A2C-4141-B323-3593A2C7B81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8297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a:p>
        </p:txBody>
      </p:sp>
      <p:grpSp>
        <p:nvGrpSpPr>
          <p:cNvPr id="4" name="Group 3">
            <a:extLst>
              <a:ext uri="{FF2B5EF4-FFF2-40B4-BE49-F238E27FC236}">
                <a16:creationId xmlns:a16="http://schemas.microsoft.com/office/drawing/2014/main" id="{B4B930E3-07D2-EA4A-8F36-DA5726BBADDE}"/>
              </a:ext>
            </a:extLst>
          </p:cNvPr>
          <p:cNvGrpSpPr/>
          <p:nvPr userDrawn="1"/>
        </p:nvGrpSpPr>
        <p:grpSpPr>
          <a:xfrm>
            <a:off x="685800" y="6257314"/>
            <a:ext cx="506815" cy="226800"/>
            <a:chOff x="685800" y="6257314"/>
            <a:chExt cx="506815" cy="226800"/>
          </a:xfrm>
        </p:grpSpPr>
        <p:cxnSp>
          <p:nvCxnSpPr>
            <p:cNvPr id="5" name="Straight Connector 4">
              <a:extLst>
                <a:ext uri="{FF2B5EF4-FFF2-40B4-BE49-F238E27FC236}">
                  <a16:creationId xmlns:a16="http://schemas.microsoft.com/office/drawing/2014/main" id="{04F8488C-FD1F-4D4B-B02B-8FE31C059621}"/>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255C9E8-3462-EE4A-B2F2-93C3E886E4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7" name="Picture 4" descr="McDonald's Logo PNG Transparent &amp; SVG Vector - Freebie Supply">
            <a:extLst>
              <a:ext uri="{FF2B5EF4-FFF2-40B4-BE49-F238E27FC236}">
                <a16:creationId xmlns:a16="http://schemas.microsoft.com/office/drawing/2014/main" id="{53D5B19F-C815-F041-BA9A-FE61DC43514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9840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wo Column Small Fo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926592"/>
            <a:ext cx="10817352" cy="749808"/>
          </a:xfrm>
        </p:spPr>
        <p:txBody>
          <a:bodyPr anchor="t" anchorCtr="0"/>
          <a:lstStyle>
            <a:lvl1pPr algn="ctr">
              <a:defRPr sz="3400" b="0" i="0">
                <a:latin typeface="Futura Next Medium" panose="020B0602020204020303" pitchFamily="34" charset="77"/>
              </a:defRPr>
            </a:lvl1pPr>
          </a:lstStyle>
          <a:p>
            <a:r>
              <a:rPr lang="en-US"/>
              <a:t>Long title 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2074844"/>
            <a:ext cx="10817352" cy="703243"/>
          </a:xfrm>
        </p:spPr>
        <p:txBody>
          <a:bodyPr numCol="1" spcCol="384048"/>
          <a:lstStyle>
            <a:lvl1pPr algn="ctr">
              <a:lnSpc>
                <a:spcPct val="140000"/>
              </a:lnSpc>
              <a:spcBef>
                <a:spcPts val="400"/>
              </a:spcBef>
              <a:spcAft>
                <a:spcPts val="400"/>
              </a:spcAft>
              <a:defRPr sz="1100"/>
            </a:lvl1pPr>
            <a:lvl2pPr marL="6350" indent="0" algn="ctr">
              <a:lnSpc>
                <a:spcPct val="140000"/>
              </a:lnSpc>
              <a:spcBef>
                <a:spcPts val="800"/>
              </a:spcBef>
              <a:spcAft>
                <a:spcPts val="200"/>
              </a:spcAft>
              <a:buNone/>
              <a:defRPr sz="1200" b="0" i="0" spc="50" baseline="0">
                <a:solidFill>
                  <a:schemeClr val="accent2"/>
                </a:solidFill>
                <a:latin typeface="Futura Next DemiBold" panose="020B0502020204020303" pitchFamily="34" charset="77"/>
              </a:defRPr>
            </a:lvl2pPr>
            <a:lvl3pPr marL="0" indent="0" algn="ctr">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0" indent="0" algn="ctr">
              <a:lnSpc>
                <a:spcPct val="140000"/>
              </a:lnSpc>
              <a:spcBef>
                <a:spcPts val="400"/>
              </a:spcBef>
              <a:buClrTx/>
              <a:buNone/>
              <a:defRPr sz="1050"/>
            </a:lvl4pPr>
            <a:lvl5pPr marL="274320" indent="-137160" algn="ctr">
              <a:lnSpc>
                <a:spcPct val="140000"/>
              </a:lnSpc>
              <a:spcBef>
                <a:spcPts val="200"/>
              </a:spcBef>
              <a:defRPr sz="1050"/>
            </a:lvl5pPr>
            <a:lvl6pPr marL="274320" indent="-274320" algn="ctr">
              <a:lnSpc>
                <a:spcPct val="140000"/>
              </a:lnSpc>
              <a:spcBef>
                <a:spcPts val="400"/>
              </a:spcBef>
              <a:buFont typeface="+mj-lt"/>
              <a:buAutoNum type="arabicPeriod"/>
              <a:defRPr sz="105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lvl="2"/>
            <a:r>
              <a:rPr lang="en-US"/>
              <a:t>Quote</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5" name="Text Placeholder 8">
            <a:extLst>
              <a:ext uri="{FF2B5EF4-FFF2-40B4-BE49-F238E27FC236}">
                <a16:creationId xmlns:a16="http://schemas.microsoft.com/office/drawing/2014/main" id="{C42A7F23-3FC1-4549-ACE1-E3CC88156D8E}"/>
              </a:ext>
            </a:extLst>
          </p:cNvPr>
          <p:cNvSpPr>
            <a:spLocks noGrp="1"/>
          </p:cNvSpPr>
          <p:nvPr>
            <p:ph type="body" sz="quarter" idx="13" hasCustomPrompt="1"/>
          </p:nvPr>
        </p:nvSpPr>
        <p:spPr>
          <a:xfrm>
            <a:off x="685800" y="2939391"/>
            <a:ext cx="10817352" cy="3208664"/>
          </a:xfrm>
        </p:spPr>
        <p:txBody>
          <a:bodyPr numCol="2" spcCol="384048"/>
          <a:lstStyle>
            <a:lvl1pPr>
              <a:lnSpc>
                <a:spcPct val="140000"/>
              </a:lnSpc>
              <a:spcBef>
                <a:spcPts val="400"/>
              </a:spcBef>
              <a:spcAft>
                <a:spcPts val="400"/>
              </a:spcAft>
              <a:defRPr sz="1100"/>
            </a:lvl1pPr>
            <a:lvl2pPr marL="6350" indent="0">
              <a:lnSpc>
                <a:spcPct val="140000"/>
              </a:lnSpc>
              <a:spcBef>
                <a:spcPts val="800"/>
              </a:spcBef>
              <a:spcAft>
                <a:spcPts val="200"/>
              </a:spcAft>
              <a:buNone/>
              <a:defRPr sz="11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100"/>
            </a:lvl4pPr>
            <a:lvl5pPr marL="274320" indent="-137160">
              <a:lnSpc>
                <a:spcPct val="140000"/>
              </a:lnSpc>
              <a:spcBef>
                <a:spcPts val="200"/>
              </a:spcBef>
              <a:defRPr sz="1100"/>
            </a:lvl5pPr>
            <a:lvl6pPr marL="274320" indent="-274320">
              <a:lnSpc>
                <a:spcPct val="140000"/>
              </a:lnSpc>
              <a:spcBef>
                <a:spcPts val="400"/>
              </a:spcBef>
              <a:buFont typeface="+mj-lt"/>
              <a:buAutoNum type="arabicPeriod"/>
              <a:defRPr sz="11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a:t>Quote</a:t>
            </a:r>
          </a:p>
          <a:p>
            <a:pPr lvl="3"/>
            <a:r>
              <a:rPr lang="en-US"/>
              <a:t>First level bullet</a:t>
            </a:r>
          </a:p>
          <a:p>
            <a:pPr lvl="4"/>
            <a:r>
              <a:rPr lang="en-US"/>
              <a:t>Second level bullet</a:t>
            </a:r>
          </a:p>
          <a:p>
            <a:pPr lvl="5"/>
            <a:r>
              <a:rPr lang="en-US"/>
              <a:t>Numbered bullet</a:t>
            </a:r>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a:p>
            <a:pPr lvl="0"/>
            <a:r>
              <a:rPr lang="en-US"/>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p>
        </p:txBody>
      </p:sp>
      <p:grpSp>
        <p:nvGrpSpPr>
          <p:cNvPr id="10" name="Group 9">
            <a:extLst>
              <a:ext uri="{FF2B5EF4-FFF2-40B4-BE49-F238E27FC236}">
                <a16:creationId xmlns:a16="http://schemas.microsoft.com/office/drawing/2014/main" id="{3CD0E518-24BE-4041-8B22-7C8B576FB1E1}"/>
              </a:ext>
            </a:extLst>
          </p:cNvPr>
          <p:cNvGrpSpPr/>
          <p:nvPr userDrawn="1"/>
        </p:nvGrpSpPr>
        <p:grpSpPr>
          <a:xfrm>
            <a:off x="685800" y="6257314"/>
            <a:ext cx="506815" cy="226800"/>
            <a:chOff x="685800" y="6257314"/>
            <a:chExt cx="506815" cy="226800"/>
          </a:xfrm>
        </p:grpSpPr>
        <p:cxnSp>
          <p:nvCxnSpPr>
            <p:cNvPr id="15" name="Straight Connector 14">
              <a:extLst>
                <a:ext uri="{FF2B5EF4-FFF2-40B4-BE49-F238E27FC236}">
                  <a16:creationId xmlns:a16="http://schemas.microsoft.com/office/drawing/2014/main" id="{76B4661F-8754-C344-8F8F-34013AE0997B}"/>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A47440FE-CBB4-2541-B1EF-EC29C4F80FD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1" name="Picture 4" descr="McDonald's Logo PNG Transparent &amp; SVG Vector - Freebie Supply">
            <a:extLst>
              <a:ext uri="{FF2B5EF4-FFF2-40B4-BE49-F238E27FC236}">
                <a16:creationId xmlns:a16="http://schemas.microsoft.com/office/drawing/2014/main" id="{C6352F62-143C-C140-BB5E-EE5A34E5A99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524228"/>
      </p:ext>
    </p:extLst>
  </p:cSld>
  <p:clrMapOvr>
    <a:masterClrMapping/>
  </p:clrMapOvr>
  <p:extLst>
    <p:ext uri="{DCECCB84-F9BA-43D5-87BE-67443E8EF086}">
      <p15:sldGuideLst xmlns:p15="http://schemas.microsoft.com/office/powerpoint/2012/main">
        <p15:guide id="1" orient="horz" pos="160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Two Column Small Fo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3077378"/>
            <a:ext cx="10817352" cy="703243"/>
          </a:xfrm>
        </p:spPr>
        <p:txBody>
          <a:bodyPr numCol="1" spcCol="384048" anchor="ctr"/>
          <a:lstStyle>
            <a:lvl1pPr algn="ctr">
              <a:lnSpc>
                <a:spcPct val="140000"/>
              </a:lnSpc>
              <a:spcBef>
                <a:spcPts val="400"/>
              </a:spcBef>
              <a:spcAft>
                <a:spcPts val="400"/>
              </a:spcAft>
              <a:defRPr sz="1200"/>
            </a:lvl1pPr>
            <a:lvl2pPr marL="6350" indent="0" algn="ctr">
              <a:lnSpc>
                <a:spcPct val="110000"/>
              </a:lnSpc>
              <a:spcBef>
                <a:spcPts val="800"/>
              </a:spcBef>
              <a:spcAft>
                <a:spcPts val="200"/>
              </a:spcAft>
              <a:buNone/>
              <a:defRPr sz="3400" b="0" i="0" spc="0" baseline="0">
                <a:solidFill>
                  <a:schemeClr val="tx1"/>
                </a:solidFill>
                <a:latin typeface="+mj-lt"/>
              </a:defRPr>
            </a:lvl2pPr>
            <a:lvl3pPr marL="0" indent="0" algn="ctr">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0" indent="0" algn="ctr">
              <a:lnSpc>
                <a:spcPct val="140000"/>
              </a:lnSpc>
              <a:spcBef>
                <a:spcPts val="400"/>
              </a:spcBef>
              <a:buClrTx/>
              <a:buNone/>
              <a:defRPr sz="1050"/>
            </a:lvl4pPr>
            <a:lvl5pPr marL="274320" indent="-137160" algn="ctr">
              <a:lnSpc>
                <a:spcPct val="140000"/>
              </a:lnSpc>
              <a:spcBef>
                <a:spcPts val="200"/>
              </a:spcBef>
              <a:defRPr sz="1050"/>
            </a:lvl5pPr>
            <a:lvl6pPr marL="274320" indent="-274320" algn="ctr">
              <a:lnSpc>
                <a:spcPct val="140000"/>
              </a:lnSpc>
              <a:spcBef>
                <a:spcPts val="400"/>
              </a:spcBef>
              <a:buFont typeface="+mj-lt"/>
              <a:buAutoNum type="arabicPeriod"/>
              <a:defRPr sz="105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lvl="2"/>
            <a:r>
              <a:rPr lang="en-US"/>
              <a:t>Quote</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grpSp>
        <p:nvGrpSpPr>
          <p:cNvPr id="13" name="Group 12">
            <a:extLst>
              <a:ext uri="{FF2B5EF4-FFF2-40B4-BE49-F238E27FC236}">
                <a16:creationId xmlns:a16="http://schemas.microsoft.com/office/drawing/2014/main" id="{9CC682E0-155C-6248-B016-DD724C4A5820}"/>
              </a:ext>
            </a:extLst>
          </p:cNvPr>
          <p:cNvGrpSpPr/>
          <p:nvPr userDrawn="1"/>
        </p:nvGrpSpPr>
        <p:grpSpPr>
          <a:xfrm>
            <a:off x="685800" y="6257314"/>
            <a:ext cx="506815" cy="226800"/>
            <a:chOff x="685800" y="6257314"/>
            <a:chExt cx="506815" cy="226800"/>
          </a:xfrm>
        </p:grpSpPr>
        <p:cxnSp>
          <p:nvCxnSpPr>
            <p:cNvPr id="14" name="Straight Connector 13">
              <a:extLst>
                <a:ext uri="{FF2B5EF4-FFF2-40B4-BE49-F238E27FC236}">
                  <a16:creationId xmlns:a16="http://schemas.microsoft.com/office/drawing/2014/main" id="{F9038735-3ACB-0640-A970-58C8D74B90CC}"/>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03A78DB0-5FC3-C14A-9F19-F9492423FC7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8" name="Picture 4" descr="McDonald's Logo PNG Transparent &amp; SVG Vector - Freebie Supply">
            <a:extLst>
              <a:ext uri="{FF2B5EF4-FFF2-40B4-BE49-F238E27FC236}">
                <a16:creationId xmlns:a16="http://schemas.microsoft.com/office/drawing/2014/main" id="{F2E642D7-2F6E-9240-8C00-5552C126457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433881"/>
      </p:ext>
    </p:extLst>
  </p:cSld>
  <p:clrMapOvr>
    <a:masterClrMapping/>
  </p:clrMapOvr>
  <p:extLst>
    <p:ext uri="{DCECCB84-F9BA-43D5-87BE-67443E8EF086}">
      <p15:sldGuideLst xmlns:p15="http://schemas.microsoft.com/office/powerpoint/2012/main">
        <p15:guide id="1" orient="horz" pos="160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Image">
    <p:bg>
      <p:bgPr>
        <a:solidFill>
          <a:schemeClr val="bg1"/>
        </a:solidFill>
        <a:effectLst/>
      </p:bgPr>
    </p:bg>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1619C0CE-918E-CD49-BA51-850645D47681}"/>
              </a:ext>
            </a:extLst>
          </p:cNvPr>
          <p:cNvSpPr>
            <a:spLocks noGrp="1"/>
          </p:cNvSpPr>
          <p:nvPr>
            <p:ph type="pic" sz="quarter" idx="11" hasCustomPrompt="1"/>
          </p:nvPr>
        </p:nvSpPr>
        <p:spPr>
          <a:xfrm>
            <a:off x="0" y="0"/>
            <a:ext cx="12188952" cy="6858000"/>
          </a:xfrm>
          <a:solidFill>
            <a:schemeClr val="tx1"/>
          </a:solidFill>
        </p:spPr>
        <p:txBody>
          <a:bodyPr tIns="0" bIns="1828800" anchor="ctr" anchorCtr="0"/>
          <a:lstStyle>
            <a:lvl1pPr marL="0" indent="0" algn="ctr">
              <a:lnSpc>
                <a:spcPct val="110000"/>
              </a:lnSpc>
              <a:buFontTx/>
              <a:buNone/>
              <a:defRPr sz="1000" b="0" i="0" baseline="0">
                <a:solidFill>
                  <a:schemeClr val="bg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200" b="1" i="0">
                <a:solidFill>
                  <a:schemeClr val="bg1"/>
                </a:solidFill>
                <a:latin typeface="Futura Next DemiBold"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35C1767D-5E00-E14A-A317-4B75DF8E3C81}"/>
              </a:ext>
            </a:extLst>
          </p:cNvPr>
          <p:cNvSpPr>
            <a:spLocks noGrp="1"/>
          </p:cNvSpPr>
          <p:nvPr>
            <p:ph type="sldNum" sz="quarter" idx="12"/>
          </p:nvPr>
        </p:nvSpPr>
        <p:spPr/>
        <p:txBody>
          <a:bodyPr/>
          <a:lstStyle>
            <a:lvl1pPr>
              <a:defRPr>
                <a:solidFill>
                  <a:schemeClr val="tx1">
                    <a:alpha val="0"/>
                  </a:schemeClr>
                </a:solidFill>
              </a:defRPr>
            </a:lvl1pPr>
          </a:lstStyle>
          <a:p>
            <a:fld id="{58B792A5-9BAE-6942-BFE1-9FCDB51EA51E}" type="slidenum">
              <a:rPr lang="en-US" smtClean="0"/>
              <a:pPr/>
              <a:t>‹#›</a:t>
            </a:fld>
            <a:endParaRPr lang="en-US"/>
          </a:p>
        </p:txBody>
      </p:sp>
      <p:pic>
        <p:nvPicPr>
          <p:cNvPr id="7" name="Picture 6">
            <a:extLst>
              <a:ext uri="{FF2B5EF4-FFF2-40B4-BE49-F238E27FC236}">
                <a16:creationId xmlns:a16="http://schemas.microsoft.com/office/drawing/2014/main" id="{82C9F59F-8E08-F548-85A2-C2376536CC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5733288"/>
            <a:ext cx="914400" cy="495300"/>
          </a:xfrm>
          <a:prstGeom prst="rect">
            <a:avLst/>
          </a:prstGeom>
        </p:spPr>
      </p:pic>
      <p:cxnSp>
        <p:nvCxnSpPr>
          <p:cNvPr id="14" name="Straight Connector 13">
            <a:extLst>
              <a:ext uri="{FF2B5EF4-FFF2-40B4-BE49-F238E27FC236}">
                <a16:creationId xmlns:a16="http://schemas.microsoft.com/office/drawing/2014/main" id="{21CBED03-6434-0140-99FF-B52286BEEF73}"/>
              </a:ext>
            </a:extLst>
          </p:cNvPr>
          <p:cNvCxnSpPr>
            <a:cxnSpLocks/>
          </p:cNvCxnSpPr>
          <p:nvPr userDrawn="1"/>
        </p:nvCxnSpPr>
        <p:spPr>
          <a:xfrm>
            <a:off x="1801368" y="5777933"/>
            <a:ext cx="0" cy="39931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4" descr="McDonald's Logo PNG Transparent &amp; SVG Vector - Freebie Supply">
            <a:extLst>
              <a:ext uri="{FF2B5EF4-FFF2-40B4-BE49-F238E27FC236}">
                <a16:creationId xmlns:a16="http://schemas.microsoft.com/office/drawing/2014/main" id="{166A8DFA-72DE-F947-8AA0-8B3EEA3C84E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08132" y="5784860"/>
            <a:ext cx="481823" cy="385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5194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_Two Column Small Fo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3054096"/>
            <a:ext cx="5219700" cy="749808"/>
          </a:xfrm>
        </p:spPr>
        <p:txBody>
          <a:bodyPr anchor="ctr" anchorCtr="0"/>
          <a:lstStyle>
            <a:lvl1pPr marL="14288" indent="0" algn="r">
              <a:tabLst/>
              <a:defRPr sz="3400" b="0" i="0">
                <a:latin typeface="Futura Next Medium" panose="020B0602020204020303" pitchFamily="34" charset="77"/>
              </a:defRPr>
            </a:lvl1pPr>
          </a:lstStyle>
          <a:p>
            <a:r>
              <a:rPr lang="en-US"/>
              <a:t>Long title sentence case</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5" name="Text Placeholder 8">
            <a:extLst>
              <a:ext uri="{FF2B5EF4-FFF2-40B4-BE49-F238E27FC236}">
                <a16:creationId xmlns:a16="http://schemas.microsoft.com/office/drawing/2014/main" id="{C42A7F23-3FC1-4549-ACE1-E3CC88156D8E}"/>
              </a:ext>
            </a:extLst>
          </p:cNvPr>
          <p:cNvSpPr>
            <a:spLocks noGrp="1"/>
          </p:cNvSpPr>
          <p:nvPr>
            <p:ph type="body" sz="quarter" idx="13" hasCustomPrompt="1"/>
          </p:nvPr>
        </p:nvSpPr>
        <p:spPr>
          <a:xfrm>
            <a:off x="6286500" y="1181099"/>
            <a:ext cx="5216652" cy="4495801"/>
          </a:xfrm>
        </p:spPr>
        <p:txBody>
          <a:bodyPr numCol="1" spcCol="384048" anchor="ctr"/>
          <a:lstStyle>
            <a:lvl1pPr>
              <a:lnSpc>
                <a:spcPct val="140000"/>
              </a:lnSpc>
              <a:spcBef>
                <a:spcPts val="400"/>
              </a:spcBef>
              <a:spcAft>
                <a:spcPts val="400"/>
              </a:spcAft>
              <a:defRPr sz="1100"/>
            </a:lvl1pPr>
            <a:lvl2pPr marL="6350" indent="0">
              <a:lnSpc>
                <a:spcPct val="140000"/>
              </a:lnSpc>
              <a:spcBef>
                <a:spcPts val="800"/>
              </a:spcBef>
              <a:spcAft>
                <a:spcPts val="200"/>
              </a:spcAft>
              <a:buNone/>
              <a:defRPr sz="11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3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100"/>
            </a:lvl4pPr>
            <a:lvl5pPr marL="274320" indent="-137160">
              <a:lnSpc>
                <a:spcPct val="140000"/>
              </a:lnSpc>
              <a:spcBef>
                <a:spcPts val="200"/>
              </a:spcBef>
              <a:defRPr sz="1100"/>
            </a:lvl5pPr>
            <a:lvl6pPr marL="274320" indent="-274320">
              <a:lnSpc>
                <a:spcPct val="140000"/>
              </a:lnSpc>
              <a:spcBef>
                <a:spcPts val="400"/>
              </a:spcBef>
              <a:buFont typeface="+mj-lt"/>
              <a:buAutoNum type="arabicPeriod"/>
              <a:defRPr sz="11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p:txBody>
      </p:sp>
      <p:grpSp>
        <p:nvGrpSpPr>
          <p:cNvPr id="11" name="Group 10">
            <a:extLst>
              <a:ext uri="{FF2B5EF4-FFF2-40B4-BE49-F238E27FC236}">
                <a16:creationId xmlns:a16="http://schemas.microsoft.com/office/drawing/2014/main" id="{F64E48C3-4784-D544-97F6-64316397902C}"/>
              </a:ext>
            </a:extLst>
          </p:cNvPr>
          <p:cNvGrpSpPr/>
          <p:nvPr userDrawn="1"/>
        </p:nvGrpSpPr>
        <p:grpSpPr>
          <a:xfrm>
            <a:off x="685800" y="6257314"/>
            <a:ext cx="506815" cy="226800"/>
            <a:chOff x="685800" y="6257314"/>
            <a:chExt cx="506815" cy="226800"/>
          </a:xfrm>
        </p:grpSpPr>
        <p:cxnSp>
          <p:nvCxnSpPr>
            <p:cNvPr id="12" name="Straight Connector 11">
              <a:extLst>
                <a:ext uri="{FF2B5EF4-FFF2-40B4-BE49-F238E27FC236}">
                  <a16:creationId xmlns:a16="http://schemas.microsoft.com/office/drawing/2014/main" id="{605ED2F6-B5B1-F944-9C97-F9E9DD1090BB}"/>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5B62E93-97AB-5E43-BCC0-7AD356DD38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9" name="Picture 4" descr="McDonald's Logo PNG Transparent &amp; SVG Vector - Freebie Supply">
            <a:extLst>
              <a:ext uri="{FF2B5EF4-FFF2-40B4-BE49-F238E27FC236}">
                <a16:creationId xmlns:a16="http://schemas.microsoft.com/office/drawing/2014/main" id="{B9A9758E-6C40-8340-B691-7575BE78602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928236"/>
      </p:ext>
    </p:extLst>
  </p:cSld>
  <p:clrMapOvr>
    <a:masterClrMapping/>
  </p:clrMapOvr>
  <p:extLst>
    <p:ext uri="{DCECCB84-F9BA-43D5-87BE-67443E8EF086}">
      <p15:sldGuideLst xmlns:p15="http://schemas.microsoft.com/office/powerpoint/2012/main">
        <p15:guide id="1" orient="horz" pos="160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676400"/>
            <a:ext cx="10817352" cy="4495800"/>
          </a:xfrm>
        </p:spPr>
        <p:txBody>
          <a:bodyPr numCol="1" spcCol="384048"/>
          <a:lstStyle>
            <a:lvl1pPr>
              <a:lnSpc>
                <a:spcPct val="140000"/>
              </a:lnSpc>
              <a:spcBef>
                <a:spcPts val="400"/>
              </a:spcBef>
              <a:spcAft>
                <a:spcPts val="400"/>
              </a:spcAft>
              <a:defRPr/>
            </a:lvl1pPr>
            <a:lvl2pPr marL="6350" indent="0">
              <a:lnSpc>
                <a:spcPct val="140000"/>
              </a:lnSpc>
              <a:spcBef>
                <a:spcPts val="1000"/>
              </a:spcBef>
              <a:spcAft>
                <a:spcPts val="200"/>
              </a:spcAft>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lvl="2"/>
            <a:r>
              <a:rPr lang="en-US"/>
              <a:t>Quote</a:t>
            </a:r>
          </a:p>
          <a:p>
            <a:pPr lvl="3"/>
            <a:r>
              <a:rPr lang="en-US"/>
              <a:t>First level bullet</a:t>
            </a:r>
          </a:p>
          <a:p>
            <a:pPr lvl="5"/>
            <a:r>
              <a:rPr lang="en-US"/>
              <a:t>Second level bullet</a:t>
            </a:r>
          </a:p>
          <a:p>
            <a:pPr lvl="6"/>
            <a:r>
              <a:rPr lang="en-US"/>
              <a:t>Numbered bullet</a:t>
            </a:r>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grpSp>
        <p:nvGrpSpPr>
          <p:cNvPr id="14" name="Group 13">
            <a:extLst>
              <a:ext uri="{FF2B5EF4-FFF2-40B4-BE49-F238E27FC236}">
                <a16:creationId xmlns:a16="http://schemas.microsoft.com/office/drawing/2014/main" id="{E6E0AF2A-D6CC-6047-BE8B-2DD915A0C4F9}"/>
              </a:ext>
            </a:extLst>
          </p:cNvPr>
          <p:cNvGrpSpPr/>
          <p:nvPr userDrawn="1"/>
        </p:nvGrpSpPr>
        <p:grpSpPr>
          <a:xfrm>
            <a:off x="685800" y="6257314"/>
            <a:ext cx="506815" cy="226800"/>
            <a:chOff x="685800" y="6257314"/>
            <a:chExt cx="506815" cy="226800"/>
          </a:xfrm>
        </p:grpSpPr>
        <p:cxnSp>
          <p:nvCxnSpPr>
            <p:cNvPr id="15" name="Straight Connector 14">
              <a:extLst>
                <a:ext uri="{FF2B5EF4-FFF2-40B4-BE49-F238E27FC236}">
                  <a16:creationId xmlns:a16="http://schemas.microsoft.com/office/drawing/2014/main" id="{251CEECC-E784-3C44-8ED7-AA5EE2812856}"/>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D1C1E78-B81E-D640-A67B-257897DF81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0" name="Picture 4" descr="McDonald's Logo PNG Transparent &amp; SVG Vector - Freebie Supply">
            <a:extLst>
              <a:ext uri="{FF2B5EF4-FFF2-40B4-BE49-F238E27FC236}">
                <a16:creationId xmlns:a16="http://schemas.microsoft.com/office/drawing/2014/main" id="{FB86062A-F8DF-6245-A8F4-83B1EB47AE4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728520"/>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ingl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676400"/>
            <a:ext cx="10817352" cy="4495800"/>
          </a:xfrm>
        </p:spPr>
        <p:txBody>
          <a:bodyPr numCol="2" spcCol="384048"/>
          <a:lstStyle>
            <a:lvl1pPr marL="0" marR="0" indent="0" algn="l" defTabSz="914400" rtl="0" eaLnBrk="1" fontAlgn="auto" latinLnBrk="0" hangingPunct="1">
              <a:lnSpc>
                <a:spcPct val="140000"/>
              </a:lnSpc>
              <a:spcBef>
                <a:spcPts val="400"/>
              </a:spcBef>
              <a:spcAft>
                <a:spcPts val="400"/>
              </a:spcAft>
              <a:buClrTx/>
              <a:buSzTx/>
              <a:buFontTx/>
              <a:buNone/>
              <a:tabLst/>
              <a:defRPr/>
            </a:lvl1pPr>
            <a:lvl2pPr marL="6350" indent="0">
              <a:lnSpc>
                <a:spcPct val="140000"/>
              </a:lnSpc>
              <a:spcBef>
                <a:spcPts val="1000"/>
              </a:spcBef>
              <a:spcAft>
                <a:spcPts val="200"/>
              </a:spcAft>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18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lvl="2"/>
            <a:r>
              <a:rPr lang="en-US"/>
              <a:t>Quote</a:t>
            </a:r>
          </a:p>
          <a:p>
            <a:pPr lvl="3"/>
            <a:r>
              <a:rPr lang="en-US"/>
              <a:t>First level bullet</a:t>
            </a:r>
          </a:p>
          <a:p>
            <a:pPr lvl="5"/>
            <a:r>
              <a:rPr lang="en-US"/>
              <a:t>Second level bullet</a:t>
            </a:r>
          </a:p>
          <a:p>
            <a:pPr lvl="6"/>
            <a:r>
              <a:rPr lang="en-US"/>
              <a:t>Numbered bullet</a:t>
            </a:r>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a:p>
            <a:pPr marL="0" marR="0" lvl="0" indent="0" algn="l" defTabSz="914400" rtl="0" eaLnBrk="1" fontAlgn="auto" latinLnBrk="0" hangingPunct="1">
              <a:lnSpc>
                <a:spcPct val="140000"/>
              </a:lnSpc>
              <a:spcBef>
                <a:spcPts val="800"/>
              </a:spcBef>
              <a:spcAft>
                <a:spcPts val="0"/>
              </a:spcAft>
              <a:buClrTx/>
              <a:buSzTx/>
              <a:buFontTx/>
              <a:buNone/>
              <a:tabLst/>
              <a:defRPr/>
            </a:pPr>
            <a:r>
              <a:rPr lang="en-US"/>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grpSp>
        <p:nvGrpSpPr>
          <p:cNvPr id="10" name="Group 9">
            <a:extLst>
              <a:ext uri="{FF2B5EF4-FFF2-40B4-BE49-F238E27FC236}">
                <a16:creationId xmlns:a16="http://schemas.microsoft.com/office/drawing/2014/main" id="{902611A4-F6C7-BA43-95AB-7F667C84FD1E}"/>
              </a:ext>
            </a:extLst>
          </p:cNvPr>
          <p:cNvGrpSpPr/>
          <p:nvPr userDrawn="1"/>
        </p:nvGrpSpPr>
        <p:grpSpPr>
          <a:xfrm>
            <a:off x="685800" y="6257314"/>
            <a:ext cx="506815" cy="226800"/>
            <a:chOff x="685800" y="6257314"/>
            <a:chExt cx="506815" cy="226800"/>
          </a:xfrm>
        </p:grpSpPr>
        <p:cxnSp>
          <p:nvCxnSpPr>
            <p:cNvPr id="11" name="Straight Connector 10">
              <a:extLst>
                <a:ext uri="{FF2B5EF4-FFF2-40B4-BE49-F238E27FC236}">
                  <a16:creationId xmlns:a16="http://schemas.microsoft.com/office/drawing/2014/main" id="{1953F2EC-0052-C744-9871-57F3226C96EC}"/>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4F412352-372D-4244-AD33-504B8E25F8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4" name="Picture 4" descr="McDonald's Logo PNG Transparent &amp; SVG Vector - Freebie Supply">
            <a:extLst>
              <a:ext uri="{FF2B5EF4-FFF2-40B4-BE49-F238E27FC236}">
                <a16:creationId xmlns:a16="http://schemas.microsoft.com/office/drawing/2014/main" id="{44DB8EFA-A8EA-3D4E-BF60-68C97D5FE89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115271"/>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Singl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3352800" cy="2895600"/>
          </a:xfrm>
        </p:spPr>
        <p:txBody>
          <a:bodyPr anchor="t" anchorCtr="0"/>
          <a:lstStyle>
            <a:lvl1pPr>
              <a:defRPr sz="24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4419600" y="533400"/>
            <a:ext cx="7083552" cy="5638800"/>
          </a:xfrm>
        </p:spPr>
        <p:txBody>
          <a:bodyPr numCol="2" spcCol="384048"/>
          <a:lstStyle>
            <a:lvl1pPr marL="0" marR="0" indent="0" algn="l" defTabSz="914400" rtl="0" eaLnBrk="1" fontAlgn="auto" latinLnBrk="0" hangingPunct="1">
              <a:lnSpc>
                <a:spcPct val="140000"/>
              </a:lnSpc>
              <a:spcBef>
                <a:spcPts val="400"/>
              </a:spcBef>
              <a:spcAft>
                <a:spcPts val="400"/>
              </a:spcAft>
              <a:buClrTx/>
              <a:buSzTx/>
              <a:buFontTx/>
              <a:buNone/>
              <a:tabLst/>
              <a:defRPr/>
            </a:lvl1pPr>
            <a:lvl2pPr marL="6350" indent="0">
              <a:lnSpc>
                <a:spcPct val="140000"/>
              </a:lnSpc>
              <a:spcBef>
                <a:spcPts val="1000"/>
              </a:spcBef>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18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marL="0" lvl="2" indent="0" algn="l" defTabSz="914400" rtl="0" eaLnBrk="1" latinLnBrk="0" hangingPunct="1">
              <a:lnSpc>
                <a:spcPct val="120000"/>
              </a:lnSpc>
              <a:spcBef>
                <a:spcPts val="800"/>
              </a:spcBef>
              <a:spcAft>
                <a:spcPts val="200"/>
              </a:spcAft>
              <a:buFont typeface="Arial" panose="020B0604020202020204" pitchFamily="34" charset="0"/>
              <a:buNone/>
              <a:tabLst/>
            </a:pPr>
            <a:r>
              <a:rPr lang="en-US"/>
              <a:t>Quote</a:t>
            </a:r>
          </a:p>
          <a:p>
            <a:pPr lvl="3"/>
            <a:r>
              <a:rPr lang="en-US"/>
              <a:t>First level bullet</a:t>
            </a:r>
          </a:p>
          <a:p>
            <a:pPr lvl="5"/>
            <a:r>
              <a:rPr lang="en-US"/>
              <a:t>Second level bullet</a:t>
            </a:r>
          </a:p>
          <a:p>
            <a:pPr lvl="6"/>
            <a:r>
              <a:rPr lang="en-US"/>
              <a:t>Numbered bullet</a:t>
            </a:r>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grpSp>
        <p:nvGrpSpPr>
          <p:cNvPr id="10" name="Group 9">
            <a:extLst>
              <a:ext uri="{FF2B5EF4-FFF2-40B4-BE49-F238E27FC236}">
                <a16:creationId xmlns:a16="http://schemas.microsoft.com/office/drawing/2014/main" id="{9E40616D-ACC8-1142-91B0-B2533E858BDE}"/>
              </a:ext>
            </a:extLst>
          </p:cNvPr>
          <p:cNvGrpSpPr/>
          <p:nvPr userDrawn="1"/>
        </p:nvGrpSpPr>
        <p:grpSpPr>
          <a:xfrm>
            <a:off x="685800" y="6257314"/>
            <a:ext cx="506815" cy="226800"/>
            <a:chOff x="685800" y="6257314"/>
            <a:chExt cx="506815" cy="226800"/>
          </a:xfrm>
        </p:grpSpPr>
        <p:cxnSp>
          <p:nvCxnSpPr>
            <p:cNvPr id="11" name="Straight Connector 10">
              <a:extLst>
                <a:ext uri="{FF2B5EF4-FFF2-40B4-BE49-F238E27FC236}">
                  <a16:creationId xmlns:a16="http://schemas.microsoft.com/office/drawing/2014/main" id="{A14E8CE3-6E08-4E47-92A2-8015EEB6BD67}"/>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C252E99-6CDA-8544-9AE4-DC02A25592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4" name="Picture 4" descr="McDonald's Logo PNG Transparent &amp; SVG Vector - Freebie Supply">
            <a:extLst>
              <a:ext uri="{FF2B5EF4-FFF2-40B4-BE49-F238E27FC236}">
                <a16:creationId xmlns:a16="http://schemas.microsoft.com/office/drawing/2014/main" id="{5C825B4E-961F-1A47-9F97-2D5FD74FD73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863960"/>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Small Fo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676400"/>
            <a:ext cx="10817352" cy="4495800"/>
          </a:xfrm>
        </p:spPr>
        <p:txBody>
          <a:bodyPr numCol="2" spcCol="384048"/>
          <a:lstStyle>
            <a:lvl1pPr>
              <a:lnSpc>
                <a:spcPct val="140000"/>
              </a:lnSpc>
              <a:spcBef>
                <a:spcPts val="400"/>
              </a:spcBef>
              <a:spcAft>
                <a:spcPts val="400"/>
              </a:spcAf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a:p>
            <a:pPr lvl="0"/>
            <a:r>
              <a:rPr lang="en-US"/>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p>
          <a:p>
            <a:pPr lvl="0"/>
            <a:r>
              <a:rPr lang="en-US"/>
              <a:t>Duis </a:t>
            </a:r>
            <a:r>
              <a:rPr lang="en-US" err="1"/>
              <a:t>varius</a:t>
            </a:r>
            <a:r>
              <a:rPr lang="en-US"/>
              <a:t> </a:t>
            </a:r>
            <a:r>
              <a:rPr lang="en-US" err="1"/>
              <a:t>leo</a:t>
            </a:r>
            <a:r>
              <a:rPr lang="en-US"/>
              <a:t> </a:t>
            </a:r>
            <a:r>
              <a:rPr lang="en-US" err="1"/>
              <a:t>sed</a:t>
            </a:r>
            <a:r>
              <a:rPr lang="en-US"/>
              <a:t> </a:t>
            </a:r>
            <a:r>
              <a:rPr lang="en-US" err="1"/>
              <a:t>lectus</a:t>
            </a:r>
            <a:r>
              <a:rPr lang="en-US"/>
              <a:t> </a:t>
            </a:r>
            <a:r>
              <a:rPr lang="en-US" err="1"/>
              <a:t>faucibus</a:t>
            </a:r>
            <a:r>
              <a:rPr lang="en-US"/>
              <a:t>, sit </a:t>
            </a:r>
            <a:r>
              <a:rPr lang="en-US" err="1"/>
              <a:t>amet</a:t>
            </a:r>
            <a:r>
              <a:rPr lang="en-US"/>
              <a:t> </a:t>
            </a:r>
            <a:r>
              <a:rPr lang="en-US" err="1"/>
              <a:t>mollis</a:t>
            </a:r>
            <a:r>
              <a:rPr lang="en-US"/>
              <a:t> </a:t>
            </a:r>
            <a:r>
              <a:rPr lang="en-US" err="1"/>
              <a:t>nisl</a:t>
            </a:r>
            <a:r>
              <a:rPr lang="en-US"/>
              <a:t> </a:t>
            </a:r>
            <a:r>
              <a:rPr lang="en-US" err="1"/>
              <a:t>mollis</a:t>
            </a:r>
            <a:r>
              <a:rPr lang="en-US"/>
              <a:t>. </a:t>
            </a:r>
            <a:r>
              <a:rPr lang="en-US" err="1"/>
              <a:t>Sed</a:t>
            </a:r>
            <a:r>
              <a:rPr lang="en-US"/>
              <a:t> convallis id </a:t>
            </a:r>
            <a:r>
              <a:rPr lang="en-US" err="1"/>
              <a:t>sapien</a:t>
            </a:r>
            <a:r>
              <a:rPr lang="en-US"/>
              <a:t> in </a:t>
            </a:r>
            <a:r>
              <a:rPr lang="en-US" err="1"/>
              <a:t>mollis</a:t>
            </a:r>
            <a:r>
              <a:rPr lang="en-US"/>
              <a:t>. </a:t>
            </a:r>
            <a:r>
              <a:rPr lang="en-US" err="1"/>
              <a:t>Fusce</a:t>
            </a:r>
            <a:r>
              <a:rPr lang="en-US"/>
              <a:t> </a:t>
            </a:r>
            <a:r>
              <a:rPr lang="en-US" err="1"/>
              <a:t>massa</a:t>
            </a:r>
            <a:r>
              <a:rPr lang="en-US"/>
              <a:t> mi, pulvinar </a:t>
            </a:r>
            <a:r>
              <a:rPr lang="en-US" err="1"/>
              <a:t>ut</a:t>
            </a:r>
            <a:r>
              <a:rPr lang="en-US"/>
              <a:t> </a:t>
            </a:r>
            <a:r>
              <a:rPr lang="en-US" err="1"/>
              <a:t>tincidunt</a:t>
            </a:r>
            <a:r>
              <a:rPr lang="en-US"/>
              <a:t> non, </a:t>
            </a:r>
            <a:r>
              <a:rPr lang="en-US" err="1"/>
              <a:t>tempor</a:t>
            </a:r>
            <a:r>
              <a:rPr lang="en-US"/>
              <a:t> a </a:t>
            </a:r>
            <a:r>
              <a:rPr lang="en-US" err="1"/>
              <a:t>nibh</a:t>
            </a:r>
            <a:r>
              <a:rPr lang="en-US"/>
              <a:t>. Nunc </a:t>
            </a:r>
            <a:r>
              <a:rPr lang="en-US" err="1"/>
              <a:t>tincidunt</a:t>
            </a:r>
            <a:r>
              <a:rPr lang="en-US"/>
              <a:t> </a:t>
            </a:r>
            <a:r>
              <a:rPr lang="en-US" err="1"/>
              <a:t>elit</a:t>
            </a:r>
            <a:r>
              <a:rPr lang="en-US"/>
              <a:t> </a:t>
            </a:r>
            <a:r>
              <a:rPr lang="en-US" err="1"/>
              <a:t>eget</a:t>
            </a:r>
            <a:r>
              <a:rPr lang="en-US"/>
              <a:t> </a:t>
            </a:r>
            <a:r>
              <a:rPr lang="en-US" err="1"/>
              <a:t>nisl</a:t>
            </a:r>
            <a:r>
              <a:rPr lang="en-US"/>
              <a:t> </a:t>
            </a:r>
            <a:r>
              <a:rPr lang="en-US" err="1"/>
              <a:t>feugiat</a:t>
            </a:r>
            <a:r>
              <a:rPr lang="en-US"/>
              <a:t>, </a:t>
            </a:r>
            <a:r>
              <a:rPr lang="en-US" err="1"/>
              <a:t>nec</a:t>
            </a:r>
            <a:r>
              <a:rPr lang="en-US"/>
              <a:t> </a:t>
            </a:r>
            <a:r>
              <a:rPr lang="en-US" err="1"/>
              <a:t>feugiat</a:t>
            </a:r>
            <a:r>
              <a:rPr lang="en-US"/>
              <a:t> </a:t>
            </a:r>
            <a:r>
              <a:rPr lang="en-US" err="1"/>
              <a:t>urna</a:t>
            </a:r>
            <a:r>
              <a:rPr lang="en-US"/>
              <a:t> </a:t>
            </a:r>
            <a:r>
              <a:rPr lang="en-US" err="1"/>
              <a:t>dapibus</a:t>
            </a:r>
            <a:r>
              <a:rPr lang="en-US"/>
              <a:t>. </a:t>
            </a:r>
            <a:r>
              <a:rPr lang="en-US" err="1"/>
              <a:t>Aenean</a:t>
            </a:r>
            <a:r>
              <a:rPr lang="en-US"/>
              <a:t> </a:t>
            </a:r>
            <a:r>
              <a:rPr lang="en-US" err="1"/>
              <a:t>arcu</a:t>
            </a:r>
            <a:r>
              <a:rPr lang="en-US"/>
              <a:t> </a:t>
            </a:r>
            <a:r>
              <a:rPr lang="en-US" err="1"/>
              <a:t>mauris</a:t>
            </a:r>
            <a:r>
              <a:rPr lang="en-US"/>
              <a:t>, </a:t>
            </a:r>
            <a:r>
              <a:rPr lang="en-US" err="1"/>
              <a:t>egestas</a:t>
            </a:r>
            <a:r>
              <a:rPr lang="en-US"/>
              <a:t> </a:t>
            </a:r>
            <a:r>
              <a:rPr lang="en-US" err="1"/>
              <a:t>aliquam</a:t>
            </a:r>
            <a:r>
              <a:rPr lang="en-US"/>
              <a:t> </a:t>
            </a:r>
            <a:r>
              <a:rPr lang="en-US" err="1"/>
              <a:t>ultricies</a:t>
            </a:r>
            <a:r>
              <a:rPr lang="en-US"/>
              <a:t> </a:t>
            </a:r>
            <a:r>
              <a:rPr lang="en-US" err="1"/>
              <a:t>ut</a:t>
            </a:r>
            <a:r>
              <a:rPr lang="en-US"/>
              <a:t>, pharetra </a:t>
            </a:r>
            <a:r>
              <a:rPr lang="en-US" err="1"/>
              <a:t>luctus</a:t>
            </a:r>
            <a:r>
              <a:rPr lang="en-US"/>
              <a:t> </a:t>
            </a:r>
            <a:r>
              <a:rPr lang="en-US" err="1"/>
              <a:t>neque</a:t>
            </a:r>
            <a:r>
              <a:rPr lang="en-US"/>
              <a:t>. Integer </a:t>
            </a:r>
            <a:r>
              <a:rPr lang="en-US" err="1"/>
              <a:t>ut</a:t>
            </a:r>
            <a:r>
              <a:rPr lang="en-US"/>
              <a:t> </a:t>
            </a:r>
            <a:r>
              <a:rPr lang="en-US" err="1"/>
              <a:t>viverra</a:t>
            </a:r>
            <a:r>
              <a:rPr lang="en-US"/>
              <a:t> </a:t>
            </a:r>
            <a:r>
              <a:rPr lang="en-US" err="1"/>
              <a:t>lacus</a:t>
            </a:r>
            <a:r>
              <a:rPr lang="en-US"/>
              <a:t>. Integer </a:t>
            </a:r>
            <a:r>
              <a:rPr lang="en-US" err="1"/>
              <a:t>tortor</a:t>
            </a:r>
            <a:r>
              <a:rPr lang="en-US"/>
              <a:t> libero, </a:t>
            </a:r>
            <a:r>
              <a:rPr lang="en-US" err="1"/>
              <a:t>euismod</a:t>
            </a:r>
            <a:r>
              <a:rPr lang="en-US"/>
              <a:t> </a:t>
            </a:r>
            <a:r>
              <a:rPr lang="en-US" err="1"/>
              <a:t>nec</a:t>
            </a:r>
            <a:r>
              <a:rPr lang="en-US"/>
              <a:t> </a:t>
            </a:r>
            <a:r>
              <a:rPr lang="en-US" err="1"/>
              <a:t>euismod</a:t>
            </a:r>
            <a:r>
              <a:rPr lang="en-US"/>
              <a:t> </a:t>
            </a:r>
            <a:r>
              <a:rPr lang="en-US" err="1"/>
              <a:t>eu</a:t>
            </a:r>
            <a:r>
              <a:rPr lang="en-US"/>
              <a:t>, </a:t>
            </a:r>
            <a:r>
              <a:rPr lang="en-US" err="1"/>
              <a:t>efficitur</a:t>
            </a:r>
            <a:r>
              <a:rPr lang="en-US"/>
              <a:t> </a:t>
            </a:r>
            <a:r>
              <a:rPr lang="en-US" err="1"/>
              <a:t>eget</a:t>
            </a:r>
            <a:r>
              <a:rPr lang="en-US"/>
              <a:t> lorem. </a:t>
            </a:r>
            <a:r>
              <a:rPr lang="en-US" err="1"/>
              <a:t>Mauris</a:t>
            </a:r>
            <a:r>
              <a:rPr lang="en-US"/>
              <a:t> </a:t>
            </a:r>
            <a:r>
              <a:rPr lang="en-US" err="1"/>
              <a:t>feugiat</a:t>
            </a:r>
            <a:r>
              <a:rPr lang="en-US"/>
              <a:t> </a:t>
            </a:r>
            <a:r>
              <a:rPr lang="en-US" err="1"/>
              <a:t>justo</a:t>
            </a:r>
            <a:r>
              <a:rPr lang="en-US"/>
              <a:t> in </a:t>
            </a:r>
            <a:r>
              <a:rPr lang="en-US" err="1"/>
              <a:t>nulla</a:t>
            </a:r>
            <a:r>
              <a:rPr lang="en-US"/>
              <a:t> </a:t>
            </a:r>
            <a:r>
              <a:rPr lang="en-US" err="1"/>
              <a:t>laoreet</a:t>
            </a:r>
            <a:r>
              <a:rPr lang="en-US"/>
              <a:t>, a </a:t>
            </a:r>
            <a:r>
              <a:rPr lang="en-US" err="1"/>
              <a:t>mollis</a:t>
            </a:r>
            <a:r>
              <a:rPr lang="en-US"/>
              <a:t> magna </a:t>
            </a:r>
            <a:r>
              <a:rPr lang="en-US" err="1"/>
              <a:t>consequat</a:t>
            </a:r>
            <a:r>
              <a:rPr lang="en-US"/>
              <a:t>. </a:t>
            </a:r>
            <a:r>
              <a:rPr lang="en-US" err="1"/>
              <a:t>Proin</a:t>
            </a:r>
            <a:r>
              <a:rPr lang="en-US"/>
              <a:t> lacinia ipsum sit </a:t>
            </a:r>
            <a:r>
              <a:rPr lang="en-US" err="1"/>
              <a:t>amet</a:t>
            </a:r>
            <a:r>
              <a:rPr lang="en-US"/>
              <a:t> </a:t>
            </a:r>
            <a:r>
              <a:rPr lang="en-US" err="1"/>
              <a:t>accumsan</a:t>
            </a:r>
            <a:r>
              <a:rPr lang="en-US"/>
              <a:t> </a:t>
            </a:r>
            <a:r>
              <a:rPr lang="en-US" err="1"/>
              <a:t>feugiat</a:t>
            </a:r>
            <a:r>
              <a:rPr lang="en-US"/>
              <a:t>. </a:t>
            </a:r>
            <a:r>
              <a:rPr lang="en-US" err="1"/>
              <a:t>Nulla</a:t>
            </a:r>
            <a:r>
              <a:rPr lang="en-US"/>
              <a:t> </a:t>
            </a:r>
            <a:r>
              <a:rPr lang="en-US" err="1"/>
              <a:t>venenatis</a:t>
            </a:r>
            <a:r>
              <a:rPr lang="en-US"/>
              <a:t> </a:t>
            </a:r>
            <a:r>
              <a:rPr lang="en-US" err="1"/>
              <a:t>urna</a:t>
            </a:r>
            <a:r>
              <a:rPr lang="en-US"/>
              <a:t> in </a:t>
            </a:r>
            <a:r>
              <a:rPr lang="en-US" err="1"/>
              <a:t>congue</a:t>
            </a:r>
            <a:r>
              <a:rPr lang="en-US"/>
              <a:t> </a:t>
            </a:r>
            <a:r>
              <a:rPr lang="en-US" err="1"/>
              <a:t>bibendum</a:t>
            </a:r>
            <a:r>
              <a:rPr lang="en-US"/>
              <a:t>.</a:t>
            </a:r>
          </a:p>
          <a:p>
            <a:pPr lvl="0"/>
            <a:r>
              <a:rPr lang="en-US"/>
              <a:t>Nunc </a:t>
            </a:r>
            <a:r>
              <a:rPr lang="en-US" err="1"/>
              <a:t>neque</a:t>
            </a:r>
            <a:r>
              <a:rPr lang="en-US"/>
              <a:t> </a:t>
            </a:r>
            <a:r>
              <a:rPr lang="en-US" err="1"/>
              <a:t>massa</a:t>
            </a:r>
            <a:r>
              <a:rPr lang="en-US"/>
              <a:t>, </a:t>
            </a:r>
            <a:r>
              <a:rPr lang="en-US" err="1"/>
              <a:t>posuere</a:t>
            </a:r>
            <a:r>
              <a:rPr lang="en-US"/>
              <a:t> sit </a:t>
            </a:r>
            <a:r>
              <a:rPr lang="en-US" err="1"/>
              <a:t>amet</a:t>
            </a:r>
            <a:r>
              <a:rPr lang="en-US"/>
              <a:t> </a:t>
            </a:r>
            <a:r>
              <a:rPr lang="en-US" err="1"/>
              <a:t>accumsan</a:t>
            </a:r>
            <a:r>
              <a:rPr lang="en-US"/>
              <a:t> </a:t>
            </a:r>
            <a:r>
              <a:rPr lang="en-US" err="1"/>
              <a:t>ut</a:t>
            </a:r>
            <a:r>
              <a:rPr lang="en-US"/>
              <a:t>, lacinia at </a:t>
            </a:r>
            <a:r>
              <a:rPr lang="en-US" err="1"/>
              <a:t>odio</a:t>
            </a:r>
            <a:r>
              <a:rPr lang="en-US"/>
              <a:t>. </a:t>
            </a:r>
            <a:r>
              <a:rPr lang="en-US" err="1"/>
              <a:t>Nullam</a:t>
            </a:r>
            <a:r>
              <a:rPr lang="en-US"/>
              <a:t> ac </a:t>
            </a:r>
            <a:r>
              <a:rPr lang="en-US" err="1"/>
              <a:t>turpis</a:t>
            </a:r>
            <a:r>
              <a:rPr lang="en-US"/>
              <a:t> id dui </a:t>
            </a:r>
            <a:r>
              <a:rPr lang="en-US" err="1"/>
              <a:t>elementum</a:t>
            </a:r>
            <a:r>
              <a:rPr lang="en-US"/>
              <a:t> </a:t>
            </a:r>
            <a:r>
              <a:rPr lang="en-US" err="1"/>
              <a:t>tincidunt</a:t>
            </a:r>
            <a:r>
              <a:rPr lang="en-US"/>
              <a:t> at id ex. Ut </a:t>
            </a:r>
            <a:r>
              <a:rPr lang="en-US" err="1"/>
              <a:t>pellentesque</a:t>
            </a:r>
            <a:r>
              <a:rPr lang="en-US"/>
              <a:t> </a:t>
            </a:r>
            <a:r>
              <a:rPr lang="en-US" err="1"/>
              <a:t>blandit</a:t>
            </a:r>
            <a:r>
              <a:rPr lang="en-US"/>
              <a:t> ipsum, </a:t>
            </a:r>
            <a:r>
              <a:rPr lang="en-US" err="1"/>
              <a:t>vel</a:t>
            </a:r>
            <a:r>
              <a:rPr lang="en-US"/>
              <a:t> </a:t>
            </a:r>
            <a:r>
              <a:rPr lang="en-US" err="1"/>
              <a:t>egestas</a:t>
            </a:r>
            <a:r>
              <a:rPr lang="en-US"/>
              <a:t> </a:t>
            </a:r>
            <a:r>
              <a:rPr lang="en-US" err="1"/>
              <a:t>diam</a:t>
            </a:r>
            <a:r>
              <a:rPr lang="en-US"/>
              <a:t> </a:t>
            </a:r>
            <a:r>
              <a:rPr lang="en-US" err="1"/>
              <a:t>efficitur</a:t>
            </a:r>
            <a:r>
              <a:rPr lang="en-US"/>
              <a:t> sit </a:t>
            </a:r>
            <a:r>
              <a:rPr lang="en-US" err="1"/>
              <a:t>amet</a:t>
            </a:r>
            <a:r>
              <a:rPr lang="en-US"/>
              <a:t>. Maecenas </a:t>
            </a:r>
            <a:r>
              <a:rPr lang="en-US" err="1"/>
              <a:t>commodo</a:t>
            </a:r>
            <a:r>
              <a:rPr lang="en-US"/>
              <a:t> </a:t>
            </a:r>
            <a:r>
              <a:rPr lang="en-US" err="1"/>
              <a:t>fringilla</a:t>
            </a:r>
            <a:r>
              <a:rPr lang="en-US"/>
              <a:t> nisi, non maximus </a:t>
            </a:r>
            <a:r>
              <a:rPr lang="en-US" err="1"/>
              <a:t>massa</a:t>
            </a:r>
            <a:r>
              <a:rPr lang="en-US"/>
              <a:t> </a:t>
            </a:r>
            <a:r>
              <a:rPr lang="en-US" err="1"/>
              <a:t>iaculis</a:t>
            </a:r>
            <a:r>
              <a:rPr lang="en-US"/>
              <a:t> </a:t>
            </a:r>
            <a:r>
              <a:rPr lang="en-US" err="1"/>
              <a:t>nec</a:t>
            </a:r>
            <a:r>
              <a:rPr lang="en-US"/>
              <a:t>. </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grpSp>
        <p:nvGrpSpPr>
          <p:cNvPr id="10" name="Group 9">
            <a:extLst>
              <a:ext uri="{FF2B5EF4-FFF2-40B4-BE49-F238E27FC236}">
                <a16:creationId xmlns:a16="http://schemas.microsoft.com/office/drawing/2014/main" id="{1CB7496A-685A-0043-9AF3-6BCC277A3471}"/>
              </a:ext>
            </a:extLst>
          </p:cNvPr>
          <p:cNvGrpSpPr/>
          <p:nvPr userDrawn="1"/>
        </p:nvGrpSpPr>
        <p:grpSpPr>
          <a:xfrm>
            <a:off x="685800" y="6257314"/>
            <a:ext cx="506815" cy="226800"/>
            <a:chOff x="685800" y="6257314"/>
            <a:chExt cx="506815" cy="226800"/>
          </a:xfrm>
        </p:grpSpPr>
        <p:cxnSp>
          <p:nvCxnSpPr>
            <p:cNvPr id="11" name="Straight Connector 10">
              <a:extLst>
                <a:ext uri="{FF2B5EF4-FFF2-40B4-BE49-F238E27FC236}">
                  <a16:creationId xmlns:a16="http://schemas.microsoft.com/office/drawing/2014/main" id="{171AC640-7316-5E4C-AF03-27A52D10FC35}"/>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E5FB224-DE60-8E4C-867B-7A7C5010FB0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4" name="Picture 4" descr="McDonald's Logo PNG Transparent &amp; SVG Vector - Freebie Supply">
            <a:extLst>
              <a:ext uri="{FF2B5EF4-FFF2-40B4-BE49-F238E27FC236}">
                <a16:creationId xmlns:a16="http://schemas.microsoft.com/office/drawing/2014/main" id="{2978BFB1-A6D1-9549-8F00-7503893848E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1192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wo Column Small Fo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676400"/>
            <a:ext cx="3352800" cy="4495800"/>
          </a:xfrm>
        </p:spPr>
        <p:txBody>
          <a:bodyPr numCol="1" spcCol="384048"/>
          <a:lstStyle>
            <a:lvl1pPr>
              <a:lnSpc>
                <a:spcPct val="140000"/>
              </a:lnSpc>
              <a:spcBef>
                <a:spcPts val="400"/>
              </a:spcBef>
              <a:spcAft>
                <a:spcPts val="400"/>
              </a:spcAf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300" b="1" i="0">
                <a:solidFill>
                  <a:schemeClr val="accent1"/>
                </a:solidFill>
                <a:latin typeface="Futura Next DemiBold" panose="020B0502020204020303" pitchFamily="34" charset="77"/>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a:p>
            <a:pPr lvl="0"/>
            <a:r>
              <a:rPr lang="en-US"/>
              <a:t>It has survived not only five centuries, but also the leap into electronic typesetting, remaining essentially unchanged.</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5" name="Text Placeholder 8">
            <a:extLst>
              <a:ext uri="{FF2B5EF4-FFF2-40B4-BE49-F238E27FC236}">
                <a16:creationId xmlns:a16="http://schemas.microsoft.com/office/drawing/2014/main" id="{C42A7F23-3FC1-4549-ACE1-E3CC88156D8E}"/>
              </a:ext>
            </a:extLst>
          </p:cNvPr>
          <p:cNvSpPr>
            <a:spLocks noGrp="1"/>
          </p:cNvSpPr>
          <p:nvPr>
            <p:ph type="body" sz="quarter" idx="13" hasCustomPrompt="1"/>
          </p:nvPr>
        </p:nvSpPr>
        <p:spPr>
          <a:xfrm>
            <a:off x="4419600" y="1676400"/>
            <a:ext cx="7083552" cy="4495800"/>
          </a:xfrm>
        </p:spPr>
        <p:txBody>
          <a:bodyPr numCol="2" spcCol="384048"/>
          <a:lstStyle>
            <a:lvl1pPr>
              <a:lnSpc>
                <a:spcPct val="140000"/>
              </a:lnSpc>
              <a:spcBef>
                <a:spcPts val="400"/>
              </a:spcBef>
              <a:spcAft>
                <a:spcPts val="400"/>
              </a:spcAf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3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a:p>
            <a:pPr lvl="0"/>
            <a:r>
              <a:rPr lang="en-US"/>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p>
        </p:txBody>
      </p:sp>
      <p:grpSp>
        <p:nvGrpSpPr>
          <p:cNvPr id="11" name="Group 10">
            <a:extLst>
              <a:ext uri="{FF2B5EF4-FFF2-40B4-BE49-F238E27FC236}">
                <a16:creationId xmlns:a16="http://schemas.microsoft.com/office/drawing/2014/main" id="{372459F9-BEF8-EB4D-B1CB-822EB000D2E5}"/>
              </a:ext>
            </a:extLst>
          </p:cNvPr>
          <p:cNvGrpSpPr/>
          <p:nvPr userDrawn="1"/>
        </p:nvGrpSpPr>
        <p:grpSpPr>
          <a:xfrm>
            <a:off x="685800" y="6257314"/>
            <a:ext cx="506815" cy="226800"/>
            <a:chOff x="685800" y="6257314"/>
            <a:chExt cx="506815" cy="226800"/>
          </a:xfrm>
        </p:grpSpPr>
        <p:cxnSp>
          <p:nvCxnSpPr>
            <p:cNvPr id="12" name="Straight Connector 11">
              <a:extLst>
                <a:ext uri="{FF2B5EF4-FFF2-40B4-BE49-F238E27FC236}">
                  <a16:creationId xmlns:a16="http://schemas.microsoft.com/office/drawing/2014/main" id="{DED59B4A-71A1-FE42-86BD-63FDDFC05D5F}"/>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4C93825-E290-334F-8EEA-859240EA49B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0" name="Picture 4" descr="McDonald's Logo PNG Transparent &amp; SVG Vector - Freebie Supply">
            <a:extLst>
              <a:ext uri="{FF2B5EF4-FFF2-40B4-BE49-F238E27FC236}">
                <a16:creationId xmlns:a16="http://schemas.microsoft.com/office/drawing/2014/main" id="{67F3FE64-39A3-7E47-BB7A-2E26AE21A74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1124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wo Column Small Fo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676400"/>
            <a:ext cx="5219700" cy="4495800"/>
          </a:xfrm>
        </p:spPr>
        <p:txBody>
          <a:bodyPr numCol="1" spcCol="384048"/>
          <a:lstStyle>
            <a:lvl1pPr>
              <a:lnSpc>
                <a:spcPct val="140000"/>
              </a:lnSpc>
              <a:spcBef>
                <a:spcPts val="400"/>
              </a:spcBef>
              <a:spcAft>
                <a:spcPts val="400"/>
              </a:spcAf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a:p>
            <a:pPr lvl="0"/>
            <a:r>
              <a:rPr lang="en-US"/>
              <a:t>It has survived not only five centuries, but also the leap into electronic typesetting, remaining essentially unchanged.</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grpSp>
        <p:nvGrpSpPr>
          <p:cNvPr id="10" name="Group 9">
            <a:extLst>
              <a:ext uri="{FF2B5EF4-FFF2-40B4-BE49-F238E27FC236}">
                <a16:creationId xmlns:a16="http://schemas.microsoft.com/office/drawing/2014/main" id="{8C0AE66A-7344-BB4E-BDC5-BF4F813CC364}"/>
              </a:ext>
            </a:extLst>
          </p:cNvPr>
          <p:cNvGrpSpPr/>
          <p:nvPr userDrawn="1"/>
        </p:nvGrpSpPr>
        <p:grpSpPr>
          <a:xfrm>
            <a:off x="685800" y="6257314"/>
            <a:ext cx="506815" cy="226800"/>
            <a:chOff x="685800" y="6257314"/>
            <a:chExt cx="506815" cy="226800"/>
          </a:xfrm>
        </p:grpSpPr>
        <p:cxnSp>
          <p:nvCxnSpPr>
            <p:cNvPr id="11" name="Straight Connector 10">
              <a:extLst>
                <a:ext uri="{FF2B5EF4-FFF2-40B4-BE49-F238E27FC236}">
                  <a16:creationId xmlns:a16="http://schemas.microsoft.com/office/drawing/2014/main" id="{BE138AC0-7738-984D-A7DC-82F75BA5A06C}"/>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61593FD1-0D3C-7347-BDBC-6AF444B6EBB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4" name="Picture 4" descr="McDonald's Logo PNG Transparent &amp; SVG Vector - Freebie Supply">
            <a:extLst>
              <a:ext uri="{FF2B5EF4-FFF2-40B4-BE49-F238E27FC236}">
                <a16:creationId xmlns:a16="http://schemas.microsoft.com/office/drawing/2014/main" id="{6FD57B49-7532-634E-84A8-10B4CBF91E5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8947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Two Column Small Fo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3352800" cy="749808"/>
          </a:xfrm>
        </p:spPr>
        <p:txBody>
          <a:bodyPr anchor="t" anchorCtr="0"/>
          <a:lstStyle>
            <a:lvl1pPr>
              <a:defRPr sz="2400" b="0" i="0">
                <a:latin typeface="Futura Next Medium" panose="020B0602020204020303" pitchFamily="34" charset="77"/>
              </a:defRPr>
            </a:lvl1pPr>
          </a:lstStyle>
          <a:p>
            <a:r>
              <a:rPr lang="en-US"/>
              <a:t>Long title sentence case, the standard chunk</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4419600" y="559420"/>
            <a:ext cx="7083552" cy="723788"/>
          </a:xfrm>
        </p:spPr>
        <p:txBody>
          <a:bodyPr numCol="1" spcCol="384048"/>
          <a:lstStyle>
            <a:lvl1pPr>
              <a:lnSpc>
                <a:spcPct val="140000"/>
              </a:lnSpc>
              <a:spcBef>
                <a:spcPts val="400"/>
              </a:spcBef>
              <a:spcAft>
                <a:spcPts val="400"/>
              </a:spcAf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a:t>Quote</a:t>
            </a:r>
          </a:p>
          <a:p>
            <a:pPr lvl="3"/>
            <a:r>
              <a:rPr lang="en-US"/>
              <a:t>First level bullet</a:t>
            </a:r>
          </a:p>
          <a:p>
            <a:pPr lvl="4"/>
            <a:r>
              <a:rPr lang="en-US"/>
              <a:t>Second level bullet</a:t>
            </a:r>
          </a:p>
          <a:p>
            <a:pPr lvl="5"/>
            <a:r>
              <a:rPr lang="en-US"/>
              <a:t>Numbered bullet</a:t>
            </a:r>
          </a:p>
          <a:p>
            <a:pPr lvl="0"/>
            <a:r>
              <a:rPr lang="en-US"/>
              <a:t>It has survived not only five centuries, but also the leap into electronic typesetting, remaining essentially unchanged.</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grpSp>
        <p:nvGrpSpPr>
          <p:cNvPr id="10" name="Group 9">
            <a:extLst>
              <a:ext uri="{FF2B5EF4-FFF2-40B4-BE49-F238E27FC236}">
                <a16:creationId xmlns:a16="http://schemas.microsoft.com/office/drawing/2014/main" id="{F9892A6D-EFC4-EA40-B751-63FD427F5F94}"/>
              </a:ext>
            </a:extLst>
          </p:cNvPr>
          <p:cNvGrpSpPr/>
          <p:nvPr userDrawn="1"/>
        </p:nvGrpSpPr>
        <p:grpSpPr>
          <a:xfrm>
            <a:off x="685800" y="6257314"/>
            <a:ext cx="506815" cy="226800"/>
            <a:chOff x="685800" y="6257314"/>
            <a:chExt cx="506815" cy="226800"/>
          </a:xfrm>
        </p:grpSpPr>
        <p:cxnSp>
          <p:nvCxnSpPr>
            <p:cNvPr id="11" name="Straight Connector 10">
              <a:extLst>
                <a:ext uri="{FF2B5EF4-FFF2-40B4-BE49-F238E27FC236}">
                  <a16:creationId xmlns:a16="http://schemas.microsoft.com/office/drawing/2014/main" id="{0002EAB5-7EDE-5040-8989-26031ED7824A}"/>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F2A63B2-8B81-304B-87AF-1928EE123F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4" name="Picture 4" descr="McDonald's Logo PNG Transparent &amp; SVG Vector - Freebie Supply">
            <a:extLst>
              <a:ext uri="{FF2B5EF4-FFF2-40B4-BE49-F238E27FC236}">
                <a16:creationId xmlns:a16="http://schemas.microsoft.com/office/drawing/2014/main" id="{302C86B5-FA32-1D4C-86A5-7205A50990C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5924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One Column: Image Right Option 1">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2400300" cy="749808"/>
          </a:xfrm>
        </p:spPr>
        <p:txBody>
          <a:bodyPr anchor="t" anchorCtr="0"/>
          <a:lstStyle>
            <a:lvl1pPr>
              <a:defRPr sz="2400" b="0" i="0">
                <a:latin typeface="Futura Next Medium" panose="020B0602020204020303" pitchFamily="34" charset="77"/>
              </a:defRPr>
            </a:lvl1pPr>
          </a:lstStyle>
          <a:p>
            <a:r>
              <a:rPr lang="en-US"/>
              <a:t>Long title </a:t>
            </a:r>
            <a:br>
              <a:rPr lang="en-US"/>
            </a:br>
            <a:r>
              <a:rPr lang="en-US"/>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676400"/>
            <a:ext cx="2400300" cy="4495800"/>
          </a:xfrm>
        </p:spPr>
        <p:txBody>
          <a:bodyPr numCol="1" spcCol="384048"/>
          <a:lstStyle>
            <a:lvl1pPr>
              <a:lnSpc>
                <a:spcPct val="140000"/>
              </a:lnSpc>
              <a:spcBef>
                <a:spcPts val="400"/>
              </a:spcBef>
              <a:spcAft>
                <a:spcPts val="400"/>
              </a:spcAft>
              <a:defRPr/>
            </a:lvl1pPr>
            <a:lvl2pPr marL="6350" indent="0">
              <a:lnSpc>
                <a:spcPct val="140000"/>
              </a:lnSpc>
              <a:spcBef>
                <a:spcPts val="1000"/>
              </a:spcBef>
              <a:spcAft>
                <a:spcPts val="200"/>
              </a:spcAft>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lang="en-US" sz="1400" kern="1200" dirty="0">
                <a:solidFill>
                  <a:schemeClr val="tx1"/>
                </a:solidFill>
                <a:latin typeface="+mn-lt"/>
                <a:ea typeface="+mn-ea"/>
                <a:cs typeface="+mn-cs"/>
              </a:defRPr>
            </a:lvl7pPr>
          </a:lstStyle>
          <a:p>
            <a:pPr lvl="0"/>
            <a:r>
              <a:rPr lang="en-US"/>
              <a:t>Lorem Ipsum is simply dummy text of the printing and typesetting industry.</a:t>
            </a:r>
          </a:p>
          <a:p>
            <a:pPr lvl="1"/>
            <a:r>
              <a:rPr lang="en-US"/>
              <a:t>Subheads set in sentence case</a:t>
            </a:r>
          </a:p>
          <a:p>
            <a:pPr lvl="2"/>
            <a:r>
              <a:rPr lang="en-US"/>
              <a:t>Quote</a:t>
            </a:r>
          </a:p>
          <a:p>
            <a:pPr lvl="3"/>
            <a:r>
              <a:rPr lang="en-US"/>
              <a:t>First level bullet</a:t>
            </a:r>
          </a:p>
          <a:p>
            <a:pPr lvl="5"/>
            <a:r>
              <a:rPr lang="en-US"/>
              <a:t>Second level bullet</a:t>
            </a:r>
          </a:p>
          <a:p>
            <a:pPr marL="347472" lvl="6" indent="-347472" algn="l" defTabSz="914400" rtl="0" eaLnBrk="1" latinLnBrk="0" hangingPunct="1">
              <a:lnSpc>
                <a:spcPct val="140000"/>
              </a:lnSpc>
              <a:spcBef>
                <a:spcPts val="400"/>
              </a:spcBef>
              <a:buFont typeface="+mj-lt"/>
              <a:buAutoNum type="arabicPeriod"/>
            </a:pPr>
            <a:r>
              <a:rPr lang="en-US"/>
              <a:t>Numbered bullet</a:t>
            </a:r>
          </a:p>
        </p:txBody>
      </p:sp>
      <p:sp>
        <p:nvSpPr>
          <p:cNvPr id="7" name="Picture Placeholder 4">
            <a:extLst>
              <a:ext uri="{FF2B5EF4-FFF2-40B4-BE49-F238E27FC236}">
                <a16:creationId xmlns:a16="http://schemas.microsoft.com/office/drawing/2014/main" id="{6A845AD4-8C66-B943-9585-01EB931465AC}"/>
              </a:ext>
            </a:extLst>
          </p:cNvPr>
          <p:cNvSpPr>
            <a:spLocks noGrp="1"/>
          </p:cNvSpPr>
          <p:nvPr>
            <p:ph type="pic" sz="quarter" idx="11" hasCustomPrompt="1"/>
          </p:nvPr>
        </p:nvSpPr>
        <p:spPr>
          <a:xfrm>
            <a:off x="3486480" y="0"/>
            <a:ext cx="8705520" cy="6858000"/>
          </a:xfrm>
          <a:custGeom>
            <a:avLst/>
            <a:gdLst>
              <a:gd name="connsiteX0" fmla="*/ 603030 w 8705520"/>
              <a:gd name="connsiteY0" fmla="*/ 0 h 6858000"/>
              <a:gd name="connsiteX1" fmla="*/ 8705520 w 8705520"/>
              <a:gd name="connsiteY1" fmla="*/ 0 h 6858000"/>
              <a:gd name="connsiteX2" fmla="*/ 8705520 w 8705520"/>
              <a:gd name="connsiteY2" fmla="*/ 6858000 h 6858000"/>
              <a:gd name="connsiteX3" fmla="*/ 603028 w 8705520"/>
              <a:gd name="connsiteY3" fmla="*/ 6858000 h 6858000"/>
              <a:gd name="connsiteX4" fmla="*/ 449946 w 8705520"/>
              <a:gd name="connsiteY4" fmla="*/ 6405514 h 6858000"/>
              <a:gd name="connsiteX5" fmla="*/ 0 w 8705520"/>
              <a:gd name="connsiteY5" fmla="*/ 3429002 h 6858000"/>
              <a:gd name="connsiteX6" fmla="*/ 449944 w 8705520"/>
              <a:gd name="connsiteY6" fmla="*/ 4524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520" h="6858000">
                <a:moveTo>
                  <a:pt x="603030" y="0"/>
                </a:moveTo>
                <a:lnTo>
                  <a:pt x="8705520" y="0"/>
                </a:lnTo>
                <a:lnTo>
                  <a:pt x="8705520" y="6858000"/>
                </a:lnTo>
                <a:lnTo>
                  <a:pt x="603028" y="6858000"/>
                </a:lnTo>
                <a:lnTo>
                  <a:pt x="449946" y="6405514"/>
                </a:lnTo>
                <a:cubicBezTo>
                  <a:pt x="157528" y="5465236"/>
                  <a:pt x="0" y="4465518"/>
                  <a:pt x="0" y="3429002"/>
                </a:cubicBezTo>
                <a:cubicBezTo>
                  <a:pt x="0" y="2392486"/>
                  <a:pt x="157528" y="1392768"/>
                  <a:pt x="449944" y="452488"/>
                </a:cubicBezTo>
                <a:close/>
              </a:path>
            </a:pathLst>
          </a:custGeom>
          <a:solidFill>
            <a:schemeClr val="tx2"/>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grpSp>
        <p:nvGrpSpPr>
          <p:cNvPr id="12" name="Group 11">
            <a:extLst>
              <a:ext uri="{FF2B5EF4-FFF2-40B4-BE49-F238E27FC236}">
                <a16:creationId xmlns:a16="http://schemas.microsoft.com/office/drawing/2014/main" id="{70FE9BFB-89FA-1848-A11F-E0E16DE55A2C}"/>
              </a:ext>
            </a:extLst>
          </p:cNvPr>
          <p:cNvGrpSpPr/>
          <p:nvPr userDrawn="1"/>
        </p:nvGrpSpPr>
        <p:grpSpPr>
          <a:xfrm>
            <a:off x="685800" y="6257314"/>
            <a:ext cx="506815" cy="226800"/>
            <a:chOff x="685800" y="6257314"/>
            <a:chExt cx="506815" cy="226800"/>
          </a:xfrm>
        </p:grpSpPr>
        <p:cxnSp>
          <p:nvCxnSpPr>
            <p:cNvPr id="13" name="Straight Connector 12">
              <a:extLst>
                <a:ext uri="{FF2B5EF4-FFF2-40B4-BE49-F238E27FC236}">
                  <a16:creationId xmlns:a16="http://schemas.microsoft.com/office/drawing/2014/main" id="{6466CDDD-06C4-B04C-8554-3A6D2ED74AB8}"/>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2C08B78-22D1-AA45-BF20-89AE8F21FB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0" name="Picture 4" descr="McDonald's Logo PNG Transparent &amp; SVG Vector - Freebie Supply">
            <a:extLst>
              <a:ext uri="{FF2B5EF4-FFF2-40B4-BE49-F238E27FC236}">
                <a16:creationId xmlns:a16="http://schemas.microsoft.com/office/drawing/2014/main" id="{A345B945-50DD-794D-AB8C-4210C547530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894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One Column: Image Right Option 1">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2400300" cy="749808"/>
          </a:xfrm>
        </p:spPr>
        <p:txBody>
          <a:bodyPr anchor="t" anchorCtr="0"/>
          <a:lstStyle>
            <a:lvl1pPr>
              <a:defRPr sz="2400" b="0" i="0">
                <a:latin typeface="Futura Next Medium" panose="020B0602020204020303" pitchFamily="34" charset="77"/>
              </a:defRPr>
            </a:lvl1pPr>
          </a:lstStyle>
          <a:p>
            <a:r>
              <a:rPr lang="en-US"/>
              <a:t>Long title </a:t>
            </a:r>
            <a:br>
              <a:rPr lang="en-US"/>
            </a:br>
            <a:r>
              <a:rPr lang="en-US"/>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676400"/>
            <a:ext cx="2400300" cy="4495800"/>
          </a:xfrm>
        </p:spPr>
        <p:txBody>
          <a:bodyPr numCol="1" spcCol="384048"/>
          <a:lstStyle>
            <a:lvl1pPr>
              <a:lnSpc>
                <a:spcPct val="140000"/>
              </a:lnSpc>
              <a:spcBef>
                <a:spcPts val="400"/>
              </a:spcBef>
              <a:spcAft>
                <a:spcPts val="400"/>
              </a:spcAft>
              <a:defRPr/>
            </a:lvl1pPr>
            <a:lvl2pPr marL="6350" indent="0">
              <a:lnSpc>
                <a:spcPct val="140000"/>
              </a:lnSpc>
              <a:spcBef>
                <a:spcPts val="1000"/>
              </a:spcBef>
              <a:spcAft>
                <a:spcPts val="200"/>
              </a:spcAft>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a:t>Lorem Ipsum is simply dummy text of the printing and typesetting industry.</a:t>
            </a:r>
          </a:p>
          <a:p>
            <a:pPr lvl="1"/>
            <a:r>
              <a:rPr lang="en-US"/>
              <a:t>Subheads set in sentence case</a:t>
            </a:r>
          </a:p>
          <a:p>
            <a:pPr marL="0" lvl="2" indent="0" algn="l" defTabSz="914400" rtl="0" eaLnBrk="1" latinLnBrk="0" hangingPunct="1">
              <a:lnSpc>
                <a:spcPct val="120000"/>
              </a:lnSpc>
              <a:spcBef>
                <a:spcPts val="800"/>
              </a:spcBef>
              <a:spcAft>
                <a:spcPts val="200"/>
              </a:spcAft>
              <a:buFont typeface="Arial" panose="020B0604020202020204" pitchFamily="34" charset="0"/>
              <a:buNone/>
              <a:tabLst/>
            </a:pPr>
            <a:r>
              <a:rPr lang="en-US"/>
              <a:t>Quote</a:t>
            </a:r>
          </a:p>
          <a:p>
            <a:pPr lvl="3"/>
            <a:r>
              <a:rPr lang="en-US"/>
              <a:t>First level bullet</a:t>
            </a:r>
          </a:p>
          <a:p>
            <a:pPr lvl="5"/>
            <a:r>
              <a:rPr lang="en-US"/>
              <a:t>Second level bullet</a:t>
            </a:r>
          </a:p>
          <a:p>
            <a:pPr lvl="6"/>
            <a:r>
              <a:rPr lang="en-US"/>
              <a:t>Numbered bullet</a:t>
            </a:r>
          </a:p>
        </p:txBody>
      </p:sp>
      <p:sp>
        <p:nvSpPr>
          <p:cNvPr id="6" name="Picture Placeholder 14">
            <a:extLst>
              <a:ext uri="{FF2B5EF4-FFF2-40B4-BE49-F238E27FC236}">
                <a16:creationId xmlns:a16="http://schemas.microsoft.com/office/drawing/2014/main" id="{AB503E08-798C-7C4D-B3B5-E2A64B09D689}"/>
              </a:ext>
            </a:extLst>
          </p:cNvPr>
          <p:cNvSpPr>
            <a:spLocks noGrp="1"/>
          </p:cNvSpPr>
          <p:nvPr>
            <p:ph type="pic" sz="quarter" idx="11" hasCustomPrompt="1"/>
          </p:nvPr>
        </p:nvSpPr>
        <p:spPr>
          <a:xfrm>
            <a:off x="3771900" y="0"/>
            <a:ext cx="8420100" cy="6858000"/>
          </a:xfrm>
          <a:prstGeom prst="rect">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grpSp>
        <p:nvGrpSpPr>
          <p:cNvPr id="12" name="Group 11">
            <a:extLst>
              <a:ext uri="{FF2B5EF4-FFF2-40B4-BE49-F238E27FC236}">
                <a16:creationId xmlns:a16="http://schemas.microsoft.com/office/drawing/2014/main" id="{4C9ADE73-4749-564A-8D42-0FD714999C5A}"/>
              </a:ext>
            </a:extLst>
          </p:cNvPr>
          <p:cNvGrpSpPr/>
          <p:nvPr userDrawn="1"/>
        </p:nvGrpSpPr>
        <p:grpSpPr>
          <a:xfrm>
            <a:off x="685800" y="6257314"/>
            <a:ext cx="506815" cy="226800"/>
            <a:chOff x="685800" y="6257314"/>
            <a:chExt cx="506815" cy="226800"/>
          </a:xfrm>
        </p:grpSpPr>
        <p:cxnSp>
          <p:nvCxnSpPr>
            <p:cNvPr id="13" name="Straight Connector 12">
              <a:extLst>
                <a:ext uri="{FF2B5EF4-FFF2-40B4-BE49-F238E27FC236}">
                  <a16:creationId xmlns:a16="http://schemas.microsoft.com/office/drawing/2014/main" id="{32977F4B-9DDD-C045-BBC7-59CC07BE9AB7}"/>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49CCB2FB-557C-7146-8B45-66EFE24B43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0" name="Picture 4" descr="McDonald's Logo PNG Transparent &amp; SVG Vector - Freebie Supply">
            <a:extLst>
              <a:ext uri="{FF2B5EF4-FFF2-40B4-BE49-F238E27FC236}">
                <a16:creationId xmlns:a16="http://schemas.microsoft.com/office/drawing/2014/main" id="{45481E35-425A-7041-928C-26A4D819F02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474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ver — Image">
    <p:bg>
      <p:bgPr>
        <a:solidFill>
          <a:schemeClr val="bg1"/>
        </a:solidFill>
        <a:effectLst/>
      </p:bgPr>
    </p:bg>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1619C0CE-918E-CD49-BA51-850645D47681}"/>
              </a:ext>
            </a:extLst>
          </p:cNvPr>
          <p:cNvSpPr>
            <a:spLocks noGrp="1"/>
          </p:cNvSpPr>
          <p:nvPr>
            <p:ph type="pic" sz="quarter" idx="11" hasCustomPrompt="1"/>
          </p:nvPr>
        </p:nvSpPr>
        <p:spPr>
          <a:xfrm>
            <a:off x="0" y="0"/>
            <a:ext cx="12188952" cy="6858000"/>
          </a:xfrm>
          <a:solidFill>
            <a:schemeClr val="tx1"/>
          </a:solidFill>
        </p:spPr>
        <p:txBody>
          <a:bodyPr tIns="0" bIns="1828800" anchor="ctr" anchorCtr="0"/>
          <a:lstStyle>
            <a:lvl1pPr marL="0" indent="0" algn="ctr">
              <a:lnSpc>
                <a:spcPct val="110000"/>
              </a:lnSpc>
              <a:buFontTx/>
              <a:buNone/>
              <a:defRPr sz="1000" b="0" i="0" baseline="0">
                <a:solidFill>
                  <a:schemeClr val="bg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3429000"/>
            <a:ext cx="8951976" cy="1280160"/>
          </a:xfrm>
        </p:spPr>
        <p:txBody>
          <a:bodyPr anchor="t" anchorCtr="0">
            <a:noAutofit/>
          </a:bodyPr>
          <a:lstStyle>
            <a:lvl1pPr algn="l">
              <a:lnSpc>
                <a:spcPct val="97000"/>
              </a:lnSpc>
              <a:defRPr sz="4200" b="1" i="0">
                <a:solidFill>
                  <a:schemeClr val="bg1"/>
                </a:solidFill>
                <a:latin typeface="Futura Next DemiBold"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2886383"/>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35C1767D-5E00-E14A-A317-4B75DF8E3C81}"/>
              </a:ext>
            </a:extLst>
          </p:cNvPr>
          <p:cNvSpPr>
            <a:spLocks noGrp="1"/>
          </p:cNvSpPr>
          <p:nvPr>
            <p:ph type="sldNum" sz="quarter" idx="12"/>
          </p:nvPr>
        </p:nvSpPr>
        <p:spPr/>
        <p:txBody>
          <a:bodyPr/>
          <a:lstStyle>
            <a:lvl1pPr>
              <a:defRPr>
                <a:solidFill>
                  <a:schemeClr val="tx1">
                    <a:alpha val="0"/>
                  </a:schemeClr>
                </a:solidFill>
              </a:defRPr>
            </a:lvl1pPr>
          </a:lstStyle>
          <a:p>
            <a:fld id="{58B792A5-9BAE-6942-BFE1-9FCDB51EA51E}" type="slidenum">
              <a:rPr lang="en-US" smtClean="0"/>
              <a:pPr/>
              <a:t>‹#›</a:t>
            </a:fld>
            <a:endParaRPr lang="en-US"/>
          </a:p>
        </p:txBody>
      </p:sp>
      <p:pic>
        <p:nvPicPr>
          <p:cNvPr id="7" name="Picture 6">
            <a:extLst>
              <a:ext uri="{FF2B5EF4-FFF2-40B4-BE49-F238E27FC236}">
                <a16:creationId xmlns:a16="http://schemas.microsoft.com/office/drawing/2014/main" id="{82C9F59F-8E08-F548-85A2-C2376536CC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5733288"/>
            <a:ext cx="914400" cy="495300"/>
          </a:xfrm>
          <a:prstGeom prst="rect">
            <a:avLst/>
          </a:prstGeom>
        </p:spPr>
      </p:pic>
      <p:cxnSp>
        <p:nvCxnSpPr>
          <p:cNvPr id="14" name="Straight Connector 13">
            <a:extLst>
              <a:ext uri="{FF2B5EF4-FFF2-40B4-BE49-F238E27FC236}">
                <a16:creationId xmlns:a16="http://schemas.microsoft.com/office/drawing/2014/main" id="{21CBED03-6434-0140-99FF-B52286BEEF73}"/>
              </a:ext>
            </a:extLst>
          </p:cNvPr>
          <p:cNvCxnSpPr>
            <a:cxnSpLocks/>
          </p:cNvCxnSpPr>
          <p:nvPr userDrawn="1"/>
        </p:nvCxnSpPr>
        <p:spPr>
          <a:xfrm>
            <a:off x="1801368" y="5777933"/>
            <a:ext cx="0" cy="39931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4" descr="McDonald's Logo PNG Transparent &amp; SVG Vector - Freebie Supply">
            <a:extLst>
              <a:ext uri="{FF2B5EF4-FFF2-40B4-BE49-F238E27FC236}">
                <a16:creationId xmlns:a16="http://schemas.microsoft.com/office/drawing/2014/main" id="{0EA0F48F-03D2-9046-B335-035393B340E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08132" y="5784860"/>
            <a:ext cx="481823" cy="385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4080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One Column: Image Right Option 1">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2B890BD-B582-ED4A-96B7-BEF5F52E0570}"/>
              </a:ext>
            </a:extLst>
          </p:cNvPr>
          <p:cNvGrpSpPr/>
          <p:nvPr userDrawn="1"/>
        </p:nvGrpSpPr>
        <p:grpSpPr>
          <a:xfrm>
            <a:off x="685800" y="6257314"/>
            <a:ext cx="801934" cy="226800"/>
            <a:chOff x="685800" y="6257314"/>
            <a:chExt cx="801934" cy="226800"/>
          </a:xfrm>
        </p:grpSpPr>
        <p:cxnSp>
          <p:nvCxnSpPr>
            <p:cNvPr id="8" name="Straight Connector 7">
              <a:extLst>
                <a:ext uri="{FF2B5EF4-FFF2-40B4-BE49-F238E27FC236}">
                  <a16:creationId xmlns:a16="http://schemas.microsoft.com/office/drawing/2014/main" id="{2FF24C7B-05D9-ED44-AEBA-3E0674D22149}"/>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Placeholder 4">
              <a:extLst>
                <a:ext uri="{FF2B5EF4-FFF2-40B4-BE49-F238E27FC236}">
                  <a16:creationId xmlns:a16="http://schemas.microsoft.com/office/drawing/2014/main" id="{9856291C-D611-9C46-B8B0-864A3907AC6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278501" y="6280008"/>
              <a:ext cx="209233" cy="182730"/>
            </a:xfrm>
            <a:prstGeom prst="rect">
              <a:avLst/>
            </a:prstGeom>
          </p:spPr>
        </p:pic>
        <p:pic>
          <p:nvPicPr>
            <p:cNvPr id="11" name="Picture 10">
              <a:extLst>
                <a:ext uri="{FF2B5EF4-FFF2-40B4-BE49-F238E27FC236}">
                  <a16:creationId xmlns:a16="http://schemas.microsoft.com/office/drawing/2014/main" id="{ED900D72-6543-134B-91DE-B82D5F612A7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sp>
        <p:nvSpPr>
          <p:cNvPr id="6" name="Picture Placeholder 14">
            <a:extLst>
              <a:ext uri="{FF2B5EF4-FFF2-40B4-BE49-F238E27FC236}">
                <a16:creationId xmlns:a16="http://schemas.microsoft.com/office/drawing/2014/main" id="{AB503E08-798C-7C4D-B3B5-E2A64B09D689}"/>
              </a:ext>
            </a:extLst>
          </p:cNvPr>
          <p:cNvSpPr>
            <a:spLocks noGrp="1"/>
          </p:cNvSpPr>
          <p:nvPr>
            <p:ph type="pic" sz="quarter" idx="11" hasCustomPrompt="1"/>
          </p:nvPr>
        </p:nvSpPr>
        <p:spPr>
          <a:xfrm>
            <a:off x="0" y="0"/>
            <a:ext cx="12192000" cy="6858000"/>
          </a:xfrm>
          <a:prstGeom prst="rect">
            <a:avLst/>
          </a:prstGeom>
          <a:solidFill>
            <a:schemeClr val="tx2"/>
          </a:solidFill>
        </p:spPr>
        <p:txBody>
          <a:bodyPr tIns="640080" bIns="0" anchor="ctr" anchorCtr="0"/>
          <a:lstStyle>
            <a:lvl1pPr marL="0" indent="0" algn="ctr">
              <a:lnSpc>
                <a:spcPct val="110000"/>
              </a:lnSpc>
              <a:buFontTx/>
              <a:buNone/>
              <a:defRPr sz="105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2400300" cy="749808"/>
          </a:xfrm>
        </p:spPr>
        <p:txBody>
          <a:bodyPr anchor="t" anchorCtr="0"/>
          <a:lstStyle>
            <a:lvl1pPr>
              <a:defRPr sz="2400" b="0" i="0">
                <a:latin typeface="Futura Next Medium" panose="020B0602020204020303" pitchFamily="34" charset="77"/>
              </a:defRPr>
            </a:lvl1pPr>
          </a:lstStyle>
          <a:p>
            <a:r>
              <a:rPr lang="en-US"/>
              <a:t>Long title </a:t>
            </a:r>
            <a:br>
              <a:rPr lang="en-US"/>
            </a:br>
            <a:r>
              <a:rPr lang="en-US"/>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676400"/>
            <a:ext cx="2400300" cy="4495800"/>
          </a:xfrm>
        </p:spPr>
        <p:txBody>
          <a:bodyPr numCol="1" spcCol="384048"/>
          <a:lstStyle>
            <a:lvl1pPr>
              <a:lnSpc>
                <a:spcPct val="140000"/>
              </a:lnSpc>
              <a:spcBef>
                <a:spcPts val="400"/>
              </a:spcBef>
              <a:spcAft>
                <a:spcPts val="400"/>
              </a:spcAft>
              <a:defRPr/>
            </a:lvl1pPr>
            <a:lvl2pPr marL="6350" indent="0">
              <a:lnSpc>
                <a:spcPct val="140000"/>
              </a:lnSpc>
              <a:spcBef>
                <a:spcPts val="1000"/>
              </a:spcBef>
              <a:spcAft>
                <a:spcPts val="200"/>
              </a:spcAft>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a:t>Lorem Ipsum is simply dummy text of the printing and typesetting industry.</a:t>
            </a:r>
          </a:p>
          <a:p>
            <a:pPr lvl="1"/>
            <a:r>
              <a:rPr lang="en-US"/>
              <a:t>Subheads set in sentence case</a:t>
            </a:r>
          </a:p>
          <a:p>
            <a:pPr marL="0" lvl="2" indent="0" algn="l" defTabSz="914400" rtl="0" eaLnBrk="1" latinLnBrk="0" hangingPunct="1">
              <a:lnSpc>
                <a:spcPct val="120000"/>
              </a:lnSpc>
              <a:spcBef>
                <a:spcPts val="800"/>
              </a:spcBef>
              <a:spcAft>
                <a:spcPts val="200"/>
              </a:spcAft>
              <a:buFont typeface="Arial" panose="020B0604020202020204" pitchFamily="34" charset="0"/>
              <a:buNone/>
              <a:tabLst/>
            </a:pPr>
            <a:r>
              <a:rPr lang="en-US"/>
              <a:t>Quote</a:t>
            </a:r>
          </a:p>
          <a:p>
            <a:pPr lvl="3"/>
            <a:r>
              <a:rPr lang="en-US"/>
              <a:t>First level bullet</a:t>
            </a:r>
          </a:p>
          <a:p>
            <a:pPr lvl="5"/>
            <a:r>
              <a:rPr lang="en-US"/>
              <a:t>Second level bullet</a:t>
            </a:r>
          </a:p>
          <a:p>
            <a:pPr lvl="6"/>
            <a:r>
              <a:rPr lang="en-US"/>
              <a:t>Numbered bullet</a:t>
            </a:r>
          </a:p>
        </p:txBody>
      </p:sp>
      <p:grpSp>
        <p:nvGrpSpPr>
          <p:cNvPr id="12" name="Group 11">
            <a:extLst>
              <a:ext uri="{FF2B5EF4-FFF2-40B4-BE49-F238E27FC236}">
                <a16:creationId xmlns:a16="http://schemas.microsoft.com/office/drawing/2014/main" id="{12F16B24-9CA1-F34A-A948-861B08A93448}"/>
              </a:ext>
            </a:extLst>
          </p:cNvPr>
          <p:cNvGrpSpPr/>
          <p:nvPr userDrawn="1"/>
        </p:nvGrpSpPr>
        <p:grpSpPr>
          <a:xfrm>
            <a:off x="685800" y="6257314"/>
            <a:ext cx="506815" cy="226800"/>
            <a:chOff x="685800" y="6257314"/>
            <a:chExt cx="506815" cy="226800"/>
          </a:xfrm>
        </p:grpSpPr>
        <p:cxnSp>
          <p:nvCxnSpPr>
            <p:cNvPr id="13" name="Straight Connector 12">
              <a:extLst>
                <a:ext uri="{FF2B5EF4-FFF2-40B4-BE49-F238E27FC236}">
                  <a16:creationId xmlns:a16="http://schemas.microsoft.com/office/drawing/2014/main" id="{734F348D-C7CB-404E-9A49-597C4004A107}"/>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40770E85-917C-E44C-A102-30DD12FB0C3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6" name="Picture 4" descr="McDonald's Logo PNG Transparent &amp; SVG Vector - Freebie Supply">
            <a:extLst>
              <a:ext uri="{FF2B5EF4-FFF2-40B4-BE49-F238E27FC236}">
                <a16:creationId xmlns:a16="http://schemas.microsoft.com/office/drawing/2014/main" id="{E333DBA1-D5B7-9046-B8FD-67BB5172127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566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One Column: Image Right Option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0C572B9-F549-B64F-8623-FF7633D365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0500" y="-426"/>
            <a:ext cx="6096000" cy="6858426"/>
          </a:xfrm>
          <a:prstGeom prst="rect">
            <a:avLst/>
          </a:prstGeom>
        </p:spPr>
      </p:pic>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572250" y="533400"/>
            <a:ext cx="4930902" cy="1143000"/>
          </a:xfrm>
        </p:spPr>
        <p:txBody>
          <a:bodyPr anchor="t" anchorCtr="0"/>
          <a:lstStyle>
            <a:lvl1pPr>
              <a:defRPr sz="2400" b="0" i="0">
                <a:latin typeface="Futura Next Medium" panose="020B0602020204020303" pitchFamily="34" charset="77"/>
              </a:defRPr>
            </a:lvl1pPr>
          </a:lstStyle>
          <a:p>
            <a:r>
              <a:rPr lang="en-US"/>
              <a:t>Long title sentence case, Lorem Ipsum has been the industry’s standard dummy text.</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572250" y="2057400"/>
            <a:ext cx="4930902" cy="4114800"/>
          </a:xfrm>
        </p:spPr>
        <p:txBody>
          <a:bodyPr numCol="1" spcCol="384048"/>
          <a:lstStyle>
            <a:lvl1pPr>
              <a:lnSpc>
                <a:spcPct val="140000"/>
              </a:lnSpc>
              <a:spcBef>
                <a:spcPts val="400"/>
              </a:spcBef>
              <a:spcAft>
                <a:spcPts val="400"/>
              </a:spcAft>
              <a:defRPr/>
            </a:lvl1pPr>
            <a:lvl2pPr marL="6350" indent="0">
              <a:lnSpc>
                <a:spcPct val="140000"/>
              </a:lnSpc>
              <a:spcBef>
                <a:spcPts val="1000"/>
              </a:spcBef>
              <a:spcAft>
                <a:spcPts val="200"/>
              </a:spcAft>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a:t>Lorem Ipsum is simply dummy text of the printing and typesetting industry.</a:t>
            </a:r>
          </a:p>
          <a:p>
            <a:pPr lvl="1"/>
            <a:r>
              <a:rPr lang="en-US"/>
              <a:t>Subheads set in sentence case</a:t>
            </a:r>
          </a:p>
          <a:p>
            <a:pPr marL="0" lvl="2" indent="0" algn="l" defTabSz="914400" rtl="0" eaLnBrk="1" latinLnBrk="0" hangingPunct="1">
              <a:lnSpc>
                <a:spcPct val="120000"/>
              </a:lnSpc>
              <a:spcBef>
                <a:spcPts val="800"/>
              </a:spcBef>
              <a:spcAft>
                <a:spcPts val="200"/>
              </a:spcAft>
              <a:buFont typeface="Arial" panose="020B0604020202020204" pitchFamily="34" charset="0"/>
              <a:buNone/>
              <a:tabLst/>
            </a:pPr>
            <a:r>
              <a:rPr lang="en-US"/>
              <a:t>Quote</a:t>
            </a:r>
          </a:p>
          <a:p>
            <a:pPr lvl="3"/>
            <a:r>
              <a:rPr lang="en-US"/>
              <a:t>First level bullet</a:t>
            </a:r>
          </a:p>
          <a:p>
            <a:pPr lvl="5"/>
            <a:r>
              <a:rPr lang="en-US"/>
              <a:t>Second level bullet</a:t>
            </a:r>
          </a:p>
          <a:p>
            <a:pPr lvl="6"/>
            <a:r>
              <a:rPr lang="en-US"/>
              <a:t>Numbered bullet</a:t>
            </a:r>
          </a:p>
          <a:p>
            <a:pPr lvl="0"/>
            <a:r>
              <a:rPr lang="en-US"/>
              <a:t>It has survived not only five centuries, but also the leap into electronic typesetting, remaining essentially unchanged.</a:t>
            </a:r>
          </a:p>
        </p:txBody>
      </p:sp>
      <p:grpSp>
        <p:nvGrpSpPr>
          <p:cNvPr id="12" name="Group 11">
            <a:extLst>
              <a:ext uri="{FF2B5EF4-FFF2-40B4-BE49-F238E27FC236}">
                <a16:creationId xmlns:a16="http://schemas.microsoft.com/office/drawing/2014/main" id="{ABB50687-5A21-F84A-BBCF-4051200CB61D}"/>
              </a:ext>
            </a:extLst>
          </p:cNvPr>
          <p:cNvGrpSpPr/>
          <p:nvPr userDrawn="1"/>
        </p:nvGrpSpPr>
        <p:grpSpPr>
          <a:xfrm>
            <a:off x="685800" y="6257314"/>
            <a:ext cx="506815" cy="226800"/>
            <a:chOff x="685800" y="6257314"/>
            <a:chExt cx="506815" cy="226800"/>
          </a:xfrm>
        </p:grpSpPr>
        <p:cxnSp>
          <p:nvCxnSpPr>
            <p:cNvPr id="13" name="Straight Connector 12">
              <a:extLst>
                <a:ext uri="{FF2B5EF4-FFF2-40B4-BE49-F238E27FC236}">
                  <a16:creationId xmlns:a16="http://schemas.microsoft.com/office/drawing/2014/main" id="{713986E4-50B1-1644-88B1-9A3546BADE7D}"/>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77AA4833-7A9C-7F49-B085-F748A13190F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0" name="Picture 4" descr="McDonald's Logo PNG Transparent &amp; SVG Vector - Freebie Supply">
            <a:extLst>
              <a:ext uri="{FF2B5EF4-FFF2-40B4-BE49-F238E27FC236}">
                <a16:creationId xmlns:a16="http://schemas.microsoft.com/office/drawing/2014/main" id="{547B613C-4743-F249-B24F-BB45FA394FB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5696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One Column: Image Right Option 1">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AB503E08-798C-7C4D-B3B5-E2A64B09D689}"/>
              </a:ext>
            </a:extLst>
          </p:cNvPr>
          <p:cNvSpPr>
            <a:spLocks noGrp="1"/>
          </p:cNvSpPr>
          <p:nvPr>
            <p:ph type="pic" sz="quarter" idx="11" hasCustomPrompt="1"/>
          </p:nvPr>
        </p:nvSpPr>
        <p:spPr>
          <a:xfrm>
            <a:off x="6286500" y="0"/>
            <a:ext cx="5905500" cy="6858000"/>
          </a:xfrm>
          <a:prstGeom prst="rect">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4930902" cy="1143000"/>
          </a:xfrm>
        </p:spPr>
        <p:txBody>
          <a:bodyPr anchor="t" anchorCtr="0"/>
          <a:lstStyle>
            <a:lvl1pPr>
              <a:defRPr sz="2400" b="0" i="0">
                <a:latin typeface="Futura Next Medium" panose="020B0602020204020303" pitchFamily="34" charset="77"/>
              </a:defRPr>
            </a:lvl1pPr>
          </a:lstStyle>
          <a:p>
            <a:r>
              <a:rPr lang="en-US"/>
              <a:t>Long title sentence case, Lorem Ipsum has been the industry’s standard dummy text.</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2057400"/>
            <a:ext cx="4930902" cy="4114800"/>
          </a:xfrm>
        </p:spPr>
        <p:txBody>
          <a:bodyPr numCol="1" spcCol="384048"/>
          <a:lstStyle>
            <a:lvl1pPr>
              <a:lnSpc>
                <a:spcPct val="140000"/>
              </a:lnSpc>
              <a:spcBef>
                <a:spcPts val="400"/>
              </a:spcBef>
              <a:spcAft>
                <a:spcPts val="400"/>
              </a:spcAft>
              <a:defRPr/>
            </a:lvl1pPr>
            <a:lvl2pPr marL="6350" indent="0">
              <a:lnSpc>
                <a:spcPct val="140000"/>
              </a:lnSpc>
              <a:spcBef>
                <a:spcPts val="1000"/>
              </a:spcBef>
              <a:spcAft>
                <a:spcPts val="200"/>
              </a:spcAft>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a:t>Lorem Ipsum is simply dummy text of the printing and typesetting industry.</a:t>
            </a:r>
          </a:p>
          <a:p>
            <a:pPr lvl="1"/>
            <a:r>
              <a:rPr lang="en-US"/>
              <a:t>Subheads set in sentence case</a:t>
            </a:r>
          </a:p>
          <a:p>
            <a:pPr marL="0" lvl="2" indent="0" algn="l" defTabSz="914400" rtl="0" eaLnBrk="1" latinLnBrk="0" hangingPunct="1">
              <a:lnSpc>
                <a:spcPct val="120000"/>
              </a:lnSpc>
              <a:spcBef>
                <a:spcPts val="800"/>
              </a:spcBef>
              <a:spcAft>
                <a:spcPts val="200"/>
              </a:spcAft>
              <a:buFont typeface="Arial" panose="020B0604020202020204" pitchFamily="34" charset="0"/>
              <a:buNone/>
              <a:tabLst/>
            </a:pPr>
            <a:r>
              <a:rPr lang="en-US"/>
              <a:t>Quote</a:t>
            </a:r>
          </a:p>
          <a:p>
            <a:pPr lvl="3"/>
            <a:r>
              <a:rPr lang="en-US"/>
              <a:t>First level bullet</a:t>
            </a:r>
          </a:p>
          <a:p>
            <a:pPr lvl="5"/>
            <a:r>
              <a:rPr lang="en-US"/>
              <a:t>Second level bullet</a:t>
            </a:r>
          </a:p>
          <a:p>
            <a:pPr lvl="6"/>
            <a:r>
              <a:rPr lang="en-US"/>
              <a:t>Numbered bullet</a:t>
            </a:r>
          </a:p>
          <a:p>
            <a:pPr lvl="0"/>
            <a:r>
              <a:rPr lang="en-US"/>
              <a:t>It has survived not only five centuries, but also the leap into electronic typesetting, remaining essentially unchanged.</a:t>
            </a:r>
          </a:p>
        </p:txBody>
      </p:sp>
      <p:grpSp>
        <p:nvGrpSpPr>
          <p:cNvPr id="12" name="Group 11">
            <a:extLst>
              <a:ext uri="{FF2B5EF4-FFF2-40B4-BE49-F238E27FC236}">
                <a16:creationId xmlns:a16="http://schemas.microsoft.com/office/drawing/2014/main" id="{7ED34C66-92DF-B747-88ED-2FA59E42F43C}"/>
              </a:ext>
            </a:extLst>
          </p:cNvPr>
          <p:cNvGrpSpPr/>
          <p:nvPr userDrawn="1"/>
        </p:nvGrpSpPr>
        <p:grpSpPr>
          <a:xfrm>
            <a:off x="685800" y="6257314"/>
            <a:ext cx="506815" cy="226800"/>
            <a:chOff x="685800" y="6257314"/>
            <a:chExt cx="506815" cy="226800"/>
          </a:xfrm>
        </p:grpSpPr>
        <p:cxnSp>
          <p:nvCxnSpPr>
            <p:cNvPr id="13" name="Straight Connector 12">
              <a:extLst>
                <a:ext uri="{FF2B5EF4-FFF2-40B4-BE49-F238E27FC236}">
                  <a16:creationId xmlns:a16="http://schemas.microsoft.com/office/drawing/2014/main" id="{BFF4FC7D-F162-304D-A478-40F670CABC85}"/>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E4677569-5F48-AE49-8A72-B1B4784C20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0" name="Picture 4" descr="McDonald's Logo PNG Transparent &amp; SVG Vector - Freebie Supply">
            <a:extLst>
              <a:ext uri="{FF2B5EF4-FFF2-40B4-BE49-F238E27FC236}">
                <a16:creationId xmlns:a16="http://schemas.microsoft.com/office/drawing/2014/main" id="{D7879692-0109-E344-90CB-723DCB78B57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6B70CEF-483E-C249-A4C9-E8E7DD85B4E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1"/>
          <a:stretch/>
        </p:blipFill>
        <p:spPr>
          <a:xfrm>
            <a:off x="6286500" y="0"/>
            <a:ext cx="6096000" cy="6858000"/>
          </a:xfrm>
          <a:prstGeom prst="rect">
            <a:avLst/>
          </a:prstGeom>
        </p:spPr>
      </p:pic>
    </p:spTree>
    <p:extLst>
      <p:ext uri="{BB962C8B-B14F-4D97-AF65-F5344CB8AC3E}">
        <p14:creationId xmlns:p14="http://schemas.microsoft.com/office/powerpoint/2010/main" val="6522495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_One Column: Image Right Option 1">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572250" y="533400"/>
            <a:ext cx="4930902" cy="1143000"/>
          </a:xfrm>
        </p:spPr>
        <p:txBody>
          <a:bodyPr anchor="t" anchorCtr="0"/>
          <a:lstStyle>
            <a:lvl1pPr>
              <a:defRPr sz="2400" b="0" i="0">
                <a:latin typeface="Futura Next Medium" panose="020B0602020204020303" pitchFamily="34" charset="77"/>
              </a:defRPr>
            </a:lvl1pPr>
          </a:lstStyle>
          <a:p>
            <a:r>
              <a:rPr lang="en-US"/>
              <a:t>Long title sentence case, Lorem Ipsum has been the industry’s standard dummy text.</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572250" y="2057400"/>
            <a:ext cx="4930902" cy="4114800"/>
          </a:xfrm>
        </p:spPr>
        <p:txBody>
          <a:bodyPr numCol="1" spcCol="384048"/>
          <a:lstStyle>
            <a:lvl1pPr>
              <a:lnSpc>
                <a:spcPct val="140000"/>
              </a:lnSpc>
              <a:spcBef>
                <a:spcPts val="400"/>
              </a:spcBef>
              <a:spcAft>
                <a:spcPts val="400"/>
              </a:spcAft>
              <a:defRPr/>
            </a:lvl1pPr>
            <a:lvl2pPr marL="6350" indent="0">
              <a:lnSpc>
                <a:spcPct val="140000"/>
              </a:lnSpc>
              <a:spcBef>
                <a:spcPts val="1000"/>
              </a:spcBef>
              <a:spcAft>
                <a:spcPts val="200"/>
              </a:spcAft>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a:t>Lorem Ipsum is simply dummy text of the printing and typesetting industry.</a:t>
            </a:r>
          </a:p>
          <a:p>
            <a:pPr lvl="1"/>
            <a:r>
              <a:rPr lang="en-US"/>
              <a:t>Subheads set in sentence case</a:t>
            </a:r>
          </a:p>
          <a:p>
            <a:pPr marL="0" lvl="2" indent="0" algn="l" defTabSz="914400" rtl="0" eaLnBrk="1" latinLnBrk="0" hangingPunct="1">
              <a:lnSpc>
                <a:spcPct val="120000"/>
              </a:lnSpc>
              <a:spcBef>
                <a:spcPts val="800"/>
              </a:spcBef>
              <a:spcAft>
                <a:spcPts val="200"/>
              </a:spcAft>
              <a:buFont typeface="Arial" panose="020B0604020202020204" pitchFamily="34" charset="0"/>
              <a:buNone/>
              <a:tabLst/>
            </a:pPr>
            <a:r>
              <a:rPr lang="en-US"/>
              <a:t>Quote</a:t>
            </a:r>
          </a:p>
          <a:p>
            <a:pPr lvl="3"/>
            <a:r>
              <a:rPr lang="en-US"/>
              <a:t>First level bullet</a:t>
            </a:r>
          </a:p>
          <a:p>
            <a:pPr lvl="5"/>
            <a:r>
              <a:rPr lang="en-US"/>
              <a:t>Second level bullet</a:t>
            </a:r>
          </a:p>
          <a:p>
            <a:pPr lvl="6"/>
            <a:r>
              <a:rPr lang="en-US"/>
              <a:t>Numbered bullet</a:t>
            </a:r>
          </a:p>
          <a:p>
            <a:pPr lvl="0"/>
            <a:r>
              <a:rPr lang="en-US"/>
              <a:t>It has survived not only five centuries, but also the leap into electronic typesetting, remaining essentially unchanged.</a:t>
            </a:r>
          </a:p>
        </p:txBody>
      </p:sp>
      <p:sp>
        <p:nvSpPr>
          <p:cNvPr id="7" name="Picture Placeholder 14">
            <a:extLst>
              <a:ext uri="{FF2B5EF4-FFF2-40B4-BE49-F238E27FC236}">
                <a16:creationId xmlns:a16="http://schemas.microsoft.com/office/drawing/2014/main" id="{C26824F8-B9A0-0D4D-AA24-61903E927A40}"/>
              </a:ext>
            </a:extLst>
          </p:cNvPr>
          <p:cNvSpPr>
            <a:spLocks noGrp="1"/>
          </p:cNvSpPr>
          <p:nvPr>
            <p:ph type="pic" sz="quarter" idx="17" hasCustomPrompt="1"/>
          </p:nvPr>
        </p:nvSpPr>
        <p:spPr>
          <a:xfrm>
            <a:off x="0" y="0"/>
            <a:ext cx="5910073" cy="6858000"/>
          </a:xfrm>
          <a:custGeom>
            <a:avLst/>
            <a:gdLst>
              <a:gd name="connsiteX0" fmla="*/ 0 w 5910073"/>
              <a:gd name="connsiteY0" fmla="*/ 0 h 6858000"/>
              <a:gd name="connsiteX1" fmla="*/ 5405049 w 5910073"/>
              <a:gd name="connsiteY1" fmla="*/ 0 h 6858000"/>
              <a:gd name="connsiteX2" fmla="*/ 5500177 w 5910073"/>
              <a:gd name="connsiteY2" fmla="*/ 330085 h 6858000"/>
              <a:gd name="connsiteX3" fmla="*/ 5910073 w 5910073"/>
              <a:gd name="connsiteY3" fmla="*/ 3428999 h 6858000"/>
              <a:gd name="connsiteX4" fmla="*/ 5500179 w 5910073"/>
              <a:gd name="connsiteY4" fmla="*/ 6527913 h 6858000"/>
              <a:gd name="connsiteX5" fmla="*/ 5405049 w 5910073"/>
              <a:gd name="connsiteY5" fmla="*/ 6858000 h 6858000"/>
              <a:gd name="connsiteX6" fmla="*/ 0 w 59100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3" h="6858000">
                <a:moveTo>
                  <a:pt x="0" y="0"/>
                </a:moveTo>
                <a:lnTo>
                  <a:pt x="5405049" y="0"/>
                </a:lnTo>
                <a:lnTo>
                  <a:pt x="5500177" y="330085"/>
                </a:lnTo>
                <a:cubicBezTo>
                  <a:pt x="5767461" y="1317794"/>
                  <a:pt x="5910073" y="2356742"/>
                  <a:pt x="5910073" y="3428999"/>
                </a:cubicBezTo>
                <a:cubicBezTo>
                  <a:pt x="5910073" y="4501256"/>
                  <a:pt x="5767463" y="5540205"/>
                  <a:pt x="5500179" y="6527913"/>
                </a:cubicBezTo>
                <a:lnTo>
                  <a:pt x="5405049" y="6858000"/>
                </a:lnTo>
                <a:lnTo>
                  <a:pt x="0" y="6858000"/>
                </a:lnTo>
                <a:close/>
              </a:path>
            </a:pathLst>
          </a:custGeom>
          <a:solidFill>
            <a:schemeClr val="tx2"/>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grpSp>
        <p:nvGrpSpPr>
          <p:cNvPr id="12" name="Group 11">
            <a:extLst>
              <a:ext uri="{FF2B5EF4-FFF2-40B4-BE49-F238E27FC236}">
                <a16:creationId xmlns:a16="http://schemas.microsoft.com/office/drawing/2014/main" id="{51F52D79-A325-DF4E-8B53-9AC0AF7CB3DF}"/>
              </a:ext>
            </a:extLst>
          </p:cNvPr>
          <p:cNvGrpSpPr/>
          <p:nvPr userDrawn="1"/>
        </p:nvGrpSpPr>
        <p:grpSpPr>
          <a:xfrm>
            <a:off x="685800" y="6257314"/>
            <a:ext cx="506815" cy="226800"/>
            <a:chOff x="685800" y="6257314"/>
            <a:chExt cx="506815" cy="226800"/>
          </a:xfrm>
        </p:grpSpPr>
        <p:cxnSp>
          <p:nvCxnSpPr>
            <p:cNvPr id="13" name="Straight Connector 12">
              <a:extLst>
                <a:ext uri="{FF2B5EF4-FFF2-40B4-BE49-F238E27FC236}">
                  <a16:creationId xmlns:a16="http://schemas.microsoft.com/office/drawing/2014/main" id="{0C732BB3-1E2E-1641-B765-9B6CC5F8A6F5}"/>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6FF799A5-D4AD-9E4E-B8C9-2134F5A985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0" name="Picture 4" descr="McDonald's Logo PNG Transparent &amp; SVG Vector - Freebie Supply">
            <a:extLst>
              <a:ext uri="{FF2B5EF4-FFF2-40B4-BE49-F238E27FC236}">
                <a16:creationId xmlns:a16="http://schemas.microsoft.com/office/drawing/2014/main" id="{400C8F81-22DB-6442-B9C3-5CED0047C8A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1953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7_One Column: Image Right Option 1">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4930902" cy="1143000"/>
          </a:xfrm>
        </p:spPr>
        <p:txBody>
          <a:bodyPr anchor="t" anchorCtr="0"/>
          <a:lstStyle>
            <a:lvl1pPr>
              <a:defRPr sz="2400" b="0" i="0">
                <a:latin typeface="Futura Next Medium" panose="020B0602020204020303" pitchFamily="34" charset="77"/>
              </a:defRPr>
            </a:lvl1pPr>
          </a:lstStyle>
          <a:p>
            <a:r>
              <a:rPr lang="en-US"/>
              <a:t>Long title sentence case, Lorem Ipsum has been the industry’s standard dummy text.</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2057400"/>
            <a:ext cx="4930902" cy="4114800"/>
          </a:xfrm>
        </p:spPr>
        <p:txBody>
          <a:bodyPr numCol="1" spcCol="384048"/>
          <a:lstStyle>
            <a:lvl1pPr>
              <a:lnSpc>
                <a:spcPct val="140000"/>
              </a:lnSpc>
              <a:spcBef>
                <a:spcPts val="400"/>
              </a:spcBef>
              <a:spcAft>
                <a:spcPts val="400"/>
              </a:spcAft>
              <a:defRPr/>
            </a:lvl1pPr>
            <a:lvl2pPr marL="6350" indent="0">
              <a:lnSpc>
                <a:spcPct val="140000"/>
              </a:lnSpc>
              <a:spcBef>
                <a:spcPts val="1000"/>
              </a:spcBef>
              <a:spcAft>
                <a:spcPts val="200"/>
              </a:spcAft>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a:t>Lorem Ipsum is simply dummy text of the printing and typesetting industry.</a:t>
            </a:r>
          </a:p>
          <a:p>
            <a:pPr lvl="1"/>
            <a:r>
              <a:rPr lang="en-US"/>
              <a:t>Subheads set in sentence case</a:t>
            </a:r>
          </a:p>
          <a:p>
            <a:pPr marL="0" lvl="2" indent="0" algn="l" defTabSz="914400" rtl="0" eaLnBrk="1" latinLnBrk="0" hangingPunct="1">
              <a:lnSpc>
                <a:spcPct val="120000"/>
              </a:lnSpc>
              <a:spcBef>
                <a:spcPts val="800"/>
              </a:spcBef>
              <a:spcAft>
                <a:spcPts val="200"/>
              </a:spcAft>
              <a:buFont typeface="Arial" panose="020B0604020202020204" pitchFamily="34" charset="0"/>
              <a:buNone/>
              <a:tabLst/>
            </a:pPr>
            <a:r>
              <a:rPr lang="en-US"/>
              <a:t>Quote</a:t>
            </a:r>
          </a:p>
          <a:p>
            <a:pPr lvl="3"/>
            <a:r>
              <a:rPr lang="en-US"/>
              <a:t>First level bullet</a:t>
            </a:r>
          </a:p>
          <a:p>
            <a:pPr lvl="5"/>
            <a:r>
              <a:rPr lang="en-US"/>
              <a:t>Second level bullet</a:t>
            </a:r>
          </a:p>
          <a:p>
            <a:pPr lvl="6"/>
            <a:r>
              <a:rPr lang="en-US"/>
              <a:t>Numbered bullet</a:t>
            </a:r>
          </a:p>
          <a:p>
            <a:pPr lvl="0"/>
            <a:r>
              <a:rPr lang="en-US"/>
              <a:t>It has survived not only five centuries, but also the leap into electronic typesetting, remaining essentially unchanged.</a:t>
            </a:r>
          </a:p>
        </p:txBody>
      </p:sp>
      <p:sp>
        <p:nvSpPr>
          <p:cNvPr id="7" name="Picture Placeholder 12">
            <a:extLst>
              <a:ext uri="{FF2B5EF4-FFF2-40B4-BE49-F238E27FC236}">
                <a16:creationId xmlns:a16="http://schemas.microsoft.com/office/drawing/2014/main" id="{52B8BC59-4F84-0F47-9B06-6AFA5A7F5780}"/>
              </a:ext>
            </a:extLst>
          </p:cNvPr>
          <p:cNvSpPr>
            <a:spLocks noGrp="1"/>
          </p:cNvSpPr>
          <p:nvPr>
            <p:ph type="pic" sz="quarter" idx="14" hasCustomPrompt="1"/>
          </p:nvPr>
        </p:nvSpPr>
        <p:spPr>
          <a:xfrm>
            <a:off x="6281928" y="0"/>
            <a:ext cx="5910072" cy="6858000"/>
          </a:xfrm>
          <a:custGeom>
            <a:avLst/>
            <a:gdLst>
              <a:gd name="connsiteX0" fmla="*/ 516790 w 5910072"/>
              <a:gd name="connsiteY0" fmla="*/ 0 h 6858000"/>
              <a:gd name="connsiteX1" fmla="*/ 5910072 w 5910072"/>
              <a:gd name="connsiteY1" fmla="*/ 0 h 6858000"/>
              <a:gd name="connsiteX2" fmla="*/ 5910072 w 5910072"/>
              <a:gd name="connsiteY2" fmla="*/ 6858000 h 6858000"/>
              <a:gd name="connsiteX3" fmla="*/ 516790 w 5910072"/>
              <a:gd name="connsiteY3" fmla="*/ 6858000 h 6858000"/>
              <a:gd name="connsiteX4" fmla="*/ 364310 w 5910072"/>
              <a:gd name="connsiteY4" fmla="*/ 6321024 h 6858000"/>
              <a:gd name="connsiteX5" fmla="*/ 0 w 5910072"/>
              <a:gd name="connsiteY5" fmla="*/ 3429000 h 6858000"/>
              <a:gd name="connsiteX6" fmla="*/ 364311 w 5910072"/>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2" h="6858000">
                <a:moveTo>
                  <a:pt x="516790" y="0"/>
                </a:moveTo>
                <a:lnTo>
                  <a:pt x="5910072" y="0"/>
                </a:lnTo>
                <a:lnTo>
                  <a:pt x="5910072"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tx2"/>
          </a:solidFill>
        </p:spPr>
        <p:txBody>
          <a:bodyPr wrap="square" lIns="0" tIns="0" rIns="0" bIns="731520" anchor="ctr" anchorCtr="0">
            <a:noAutofit/>
          </a:bodyPr>
          <a:lstStyle>
            <a:lvl1pPr marL="0" indent="0" algn="ctr">
              <a:buFontTx/>
              <a:buNone/>
              <a:defRPr sz="1000" b="0" i="0">
                <a:latin typeface="Futura Next Medium" panose="020B0602020204020303" pitchFamily="34" charset="77"/>
                <a:cs typeface="Arial" panose="020B0604020202020204" pitchFamily="34" charset="0"/>
              </a:defRPr>
            </a:lvl1pPr>
          </a:lstStyle>
          <a:p>
            <a:r>
              <a:rPr lang="en-US"/>
              <a:t>Drag and drop image or click icon to add</a:t>
            </a:r>
          </a:p>
        </p:txBody>
      </p:sp>
      <p:grpSp>
        <p:nvGrpSpPr>
          <p:cNvPr id="12" name="Group 11">
            <a:extLst>
              <a:ext uri="{FF2B5EF4-FFF2-40B4-BE49-F238E27FC236}">
                <a16:creationId xmlns:a16="http://schemas.microsoft.com/office/drawing/2014/main" id="{5F9877D2-54D0-A143-BFD8-78496642FFDD}"/>
              </a:ext>
            </a:extLst>
          </p:cNvPr>
          <p:cNvGrpSpPr/>
          <p:nvPr userDrawn="1"/>
        </p:nvGrpSpPr>
        <p:grpSpPr>
          <a:xfrm>
            <a:off x="685800" y="6257314"/>
            <a:ext cx="506815" cy="226800"/>
            <a:chOff x="685800" y="6257314"/>
            <a:chExt cx="506815" cy="226800"/>
          </a:xfrm>
        </p:grpSpPr>
        <p:cxnSp>
          <p:nvCxnSpPr>
            <p:cNvPr id="13" name="Straight Connector 12">
              <a:extLst>
                <a:ext uri="{FF2B5EF4-FFF2-40B4-BE49-F238E27FC236}">
                  <a16:creationId xmlns:a16="http://schemas.microsoft.com/office/drawing/2014/main" id="{B9888F2E-AF3E-E340-9146-8EE62298BC9F}"/>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EF61602-5A40-E849-99A9-4FFBAF9520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0" name="Picture 4" descr="McDonald's Logo PNG Transparent &amp; SVG Vector - Freebie Supply">
            <a:extLst>
              <a:ext uri="{FF2B5EF4-FFF2-40B4-BE49-F238E27FC236}">
                <a16:creationId xmlns:a16="http://schemas.microsoft.com/office/drawing/2014/main" id="{1BFB2BDC-62B2-FE40-8A56-5F3186CEBEB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4292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Layout w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7" name="Subtitle 2">
            <a:extLst>
              <a:ext uri="{FF2B5EF4-FFF2-40B4-BE49-F238E27FC236}">
                <a16:creationId xmlns:a16="http://schemas.microsoft.com/office/drawing/2014/main" id="{38C71227-0CD2-0F48-AD02-C8C09BABE6F5}"/>
              </a:ext>
            </a:extLst>
          </p:cNvPr>
          <p:cNvSpPr>
            <a:spLocks noGrp="1"/>
          </p:cNvSpPr>
          <p:nvPr>
            <p:ph type="subTitle" idx="11" hasCustomPrompt="1"/>
          </p:nvPr>
        </p:nvSpPr>
        <p:spPr>
          <a:xfrm>
            <a:off x="685800" y="1632231"/>
            <a:ext cx="10817352" cy="254813"/>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lang="en-US" sz="1400" b="1" i="0" kern="1200" spc="50" baseline="0" dirty="0">
                <a:solidFill>
                  <a:schemeClr val="accent2"/>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6350" lvl="1" indent="0" algn="l" defTabSz="914400" rtl="0" eaLnBrk="1" latinLnBrk="0" hangingPunct="1">
              <a:lnSpc>
                <a:spcPct val="130000"/>
              </a:lnSpc>
              <a:spcBef>
                <a:spcPts val="1600"/>
              </a:spcBef>
              <a:buFont typeface="Arial" panose="020B0604020202020204" pitchFamily="34" charset="0"/>
              <a:buNone/>
              <a:tabLst/>
            </a:pPr>
            <a:r>
              <a:rPr lang="en-US"/>
              <a:t>Subheads set in sentence case</a:t>
            </a:r>
          </a:p>
        </p:txBody>
      </p:sp>
      <p:sp>
        <p:nvSpPr>
          <p:cNvPr id="6" name="Text Placeholder 8">
            <a:extLst>
              <a:ext uri="{FF2B5EF4-FFF2-40B4-BE49-F238E27FC236}">
                <a16:creationId xmlns:a16="http://schemas.microsoft.com/office/drawing/2014/main" id="{867EB5DF-642D-B74F-9747-A9AD2C5F38DB}"/>
              </a:ext>
            </a:extLst>
          </p:cNvPr>
          <p:cNvSpPr>
            <a:spLocks noGrp="1"/>
          </p:cNvSpPr>
          <p:nvPr>
            <p:ph type="body" sz="quarter" idx="10" hasCustomPrompt="1"/>
          </p:nvPr>
        </p:nvSpPr>
        <p:spPr>
          <a:xfrm>
            <a:off x="685800" y="2057400"/>
            <a:ext cx="10817352" cy="4114800"/>
          </a:xfrm>
        </p:spPr>
        <p:txBody>
          <a:bodyPr numCol="2" spcCol="384048"/>
          <a:lstStyle>
            <a:lvl1pPr marL="0" marR="0" indent="0" algn="l" defTabSz="914400" rtl="0" eaLnBrk="1" fontAlgn="auto" latinLnBrk="0" hangingPunct="1">
              <a:lnSpc>
                <a:spcPct val="140000"/>
              </a:lnSpc>
              <a:spcBef>
                <a:spcPts val="400"/>
              </a:spcBef>
              <a:spcAft>
                <a:spcPts val="400"/>
              </a:spcAft>
              <a:buClrTx/>
              <a:buSzTx/>
              <a:buFontTx/>
              <a:buNone/>
              <a:tabLst/>
              <a:defRPr/>
            </a:lvl1pPr>
            <a:lvl2pPr marL="6350" indent="0">
              <a:lnSpc>
                <a:spcPct val="140000"/>
              </a:lnSpc>
              <a:spcBef>
                <a:spcPts val="1000"/>
              </a:spcBef>
              <a:spcAft>
                <a:spcPts val="200"/>
              </a:spcAft>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marL="0" lvl="2" indent="0" algn="l" defTabSz="914400" rtl="0" eaLnBrk="1" latinLnBrk="0" hangingPunct="1">
              <a:lnSpc>
                <a:spcPct val="120000"/>
              </a:lnSpc>
              <a:spcBef>
                <a:spcPts val="800"/>
              </a:spcBef>
              <a:spcAft>
                <a:spcPts val="200"/>
              </a:spcAft>
              <a:buFont typeface="Arial" panose="020B0604020202020204" pitchFamily="34" charset="0"/>
              <a:buNone/>
              <a:tabLst/>
            </a:pPr>
            <a:r>
              <a:rPr lang="en-US"/>
              <a:t>Quote</a:t>
            </a:r>
          </a:p>
          <a:p>
            <a:pPr lvl="3"/>
            <a:r>
              <a:rPr lang="en-US"/>
              <a:t>First level bullet</a:t>
            </a:r>
          </a:p>
          <a:p>
            <a:pPr lvl="5"/>
            <a:r>
              <a:rPr lang="en-US"/>
              <a:t>Second level bullet</a:t>
            </a:r>
          </a:p>
          <a:p>
            <a:pPr lvl="6"/>
            <a:r>
              <a:rPr lang="en-US"/>
              <a:t>Numbered bullet</a:t>
            </a:r>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p:txBody>
      </p:sp>
      <p:grpSp>
        <p:nvGrpSpPr>
          <p:cNvPr id="12" name="Group 11">
            <a:extLst>
              <a:ext uri="{FF2B5EF4-FFF2-40B4-BE49-F238E27FC236}">
                <a16:creationId xmlns:a16="http://schemas.microsoft.com/office/drawing/2014/main" id="{4621D387-03B8-EE4D-AECC-87475E8A3AFE}"/>
              </a:ext>
            </a:extLst>
          </p:cNvPr>
          <p:cNvGrpSpPr/>
          <p:nvPr userDrawn="1"/>
        </p:nvGrpSpPr>
        <p:grpSpPr>
          <a:xfrm>
            <a:off x="685800" y="6257314"/>
            <a:ext cx="506815" cy="226800"/>
            <a:chOff x="685800" y="6257314"/>
            <a:chExt cx="506815" cy="226800"/>
          </a:xfrm>
        </p:grpSpPr>
        <p:cxnSp>
          <p:nvCxnSpPr>
            <p:cNvPr id="13" name="Straight Connector 12">
              <a:extLst>
                <a:ext uri="{FF2B5EF4-FFF2-40B4-BE49-F238E27FC236}">
                  <a16:creationId xmlns:a16="http://schemas.microsoft.com/office/drawing/2014/main" id="{96F455E2-C395-4342-89D0-01EF7D1EFC6F}"/>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5B6F2D0-3C09-904F-A846-7BE88D4135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0" name="Picture 4" descr="McDonald's Logo PNG Transparent &amp; SVG Vector - Freebie Supply">
            <a:extLst>
              <a:ext uri="{FF2B5EF4-FFF2-40B4-BE49-F238E27FC236}">
                <a16:creationId xmlns:a16="http://schemas.microsoft.com/office/drawing/2014/main" id="{D8D14C05-23A5-994B-B50E-43C6DAA7085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385322"/>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Layout w two Subhea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38C71227-0CD2-0F48-AD02-C8C09BABE6F5}"/>
              </a:ext>
            </a:extLst>
          </p:cNvPr>
          <p:cNvSpPr>
            <a:spLocks noGrp="1"/>
          </p:cNvSpPr>
          <p:nvPr>
            <p:ph type="subTitle" idx="11" hasCustomPrompt="1"/>
          </p:nvPr>
        </p:nvSpPr>
        <p:spPr>
          <a:xfrm>
            <a:off x="685800" y="1632231"/>
            <a:ext cx="5219700" cy="254813"/>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lang="en-US" sz="1400" b="1" i="0" kern="1200" spc="50" baseline="0" dirty="0">
                <a:solidFill>
                  <a:schemeClr val="accent2"/>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6350" lvl="1" indent="0" algn="l" defTabSz="914400" rtl="0" eaLnBrk="1" latinLnBrk="0" hangingPunct="1">
              <a:lnSpc>
                <a:spcPct val="130000"/>
              </a:lnSpc>
              <a:spcBef>
                <a:spcPts val="1600"/>
              </a:spcBef>
              <a:buFont typeface="Arial" panose="020B0604020202020204" pitchFamily="34" charset="0"/>
              <a:buNone/>
              <a:tabLst/>
            </a:pPr>
            <a:r>
              <a:rPr lang="en-US"/>
              <a:t>Subheads set in sentence case</a:t>
            </a:r>
          </a:p>
        </p:txBody>
      </p:sp>
      <p:sp>
        <p:nvSpPr>
          <p:cNvPr id="5" name="Text Placeholder 4">
            <a:extLst>
              <a:ext uri="{FF2B5EF4-FFF2-40B4-BE49-F238E27FC236}">
                <a16:creationId xmlns:a16="http://schemas.microsoft.com/office/drawing/2014/main" id="{206F177E-EBD0-E143-BA7E-E3E64C32AEBA}"/>
              </a:ext>
            </a:extLst>
          </p:cNvPr>
          <p:cNvSpPr>
            <a:spLocks noGrp="1"/>
          </p:cNvSpPr>
          <p:nvPr>
            <p:ph type="body" sz="quarter" idx="14" hasCustomPrompt="1"/>
          </p:nvPr>
        </p:nvSpPr>
        <p:spPr>
          <a:xfrm>
            <a:off x="6291470" y="1631950"/>
            <a:ext cx="5219700" cy="255588"/>
          </a:xfrm>
        </p:spPr>
        <p:txBody>
          <a:bodyPr/>
          <a:lstStyle>
            <a:lvl1pPr>
              <a:defRPr/>
            </a:lvl1pPr>
            <a:lvl2pPr marL="6350" indent="0" algn="l" defTabSz="914400" rtl="0" eaLnBrk="1" latinLnBrk="0" hangingPunct="1">
              <a:lnSpc>
                <a:spcPct val="130000"/>
              </a:lnSpc>
              <a:spcBef>
                <a:spcPts val="1600"/>
              </a:spcBef>
              <a:buFont typeface="Arial" panose="020B0604020202020204" pitchFamily="34" charset="0"/>
              <a:buNone/>
              <a:tabLst/>
              <a:defRPr lang="en-US" sz="1400" b="1" i="0" kern="1200" spc="50" baseline="0" dirty="0" smtClean="0">
                <a:solidFill>
                  <a:schemeClr val="accent2"/>
                </a:solidFill>
                <a:latin typeface="Futura Next DemiBold" panose="020B0502020204020303" pitchFamily="34" charset="77"/>
                <a:ea typeface="+mn-ea"/>
                <a:cs typeface="+mn-cs"/>
              </a:defRPr>
            </a:lvl2pPr>
          </a:lstStyle>
          <a:p>
            <a:pPr marL="6350" lvl="1" indent="0" algn="l" defTabSz="914400" rtl="0" eaLnBrk="1" latinLnBrk="0" hangingPunct="1">
              <a:lnSpc>
                <a:spcPct val="130000"/>
              </a:lnSpc>
              <a:spcBef>
                <a:spcPts val="1600"/>
              </a:spcBef>
              <a:buFont typeface="Arial" panose="020B0604020202020204" pitchFamily="34" charset="0"/>
              <a:buNone/>
              <a:tabLst/>
            </a:pPr>
            <a:r>
              <a:rPr lang="en-US"/>
              <a:t>Subheads set in sentence case</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8" name="Text Placeholder 8">
            <a:extLst>
              <a:ext uri="{FF2B5EF4-FFF2-40B4-BE49-F238E27FC236}">
                <a16:creationId xmlns:a16="http://schemas.microsoft.com/office/drawing/2014/main" id="{29253738-ECAE-2E4E-BE15-B38C8981DEB8}"/>
              </a:ext>
            </a:extLst>
          </p:cNvPr>
          <p:cNvSpPr>
            <a:spLocks noGrp="1"/>
          </p:cNvSpPr>
          <p:nvPr>
            <p:ph type="body" sz="quarter" idx="10" hasCustomPrompt="1"/>
          </p:nvPr>
        </p:nvSpPr>
        <p:spPr>
          <a:xfrm>
            <a:off x="685800" y="2057400"/>
            <a:ext cx="5219700" cy="4114800"/>
          </a:xfrm>
        </p:spPr>
        <p:txBody>
          <a:bodyPr numCol="1" spcCol="384048"/>
          <a:lstStyle>
            <a:lvl1pPr>
              <a:lnSpc>
                <a:spcPct val="140000"/>
              </a:lnSpc>
              <a:spcBef>
                <a:spcPts val="400"/>
              </a:spcBef>
              <a:spcAft>
                <a:spcPts val="400"/>
              </a:spcAft>
              <a:defRPr/>
            </a:lvl1pPr>
            <a:lvl2pPr marL="6350" indent="0">
              <a:lnSpc>
                <a:spcPct val="140000"/>
              </a:lnSpc>
              <a:spcBef>
                <a:spcPts val="1000"/>
              </a:spcBef>
              <a:spcAft>
                <a:spcPts val="200"/>
              </a:spcAft>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a:t>Lorem Ipsum is simply dummy text of the printing and typesetting industry.</a:t>
            </a:r>
          </a:p>
          <a:p>
            <a:pPr lvl="1"/>
            <a:r>
              <a:rPr lang="en-US"/>
              <a:t>Subheads set in sentence case</a:t>
            </a:r>
          </a:p>
          <a:p>
            <a:pPr marL="0" lvl="2" indent="0" algn="l" defTabSz="914400" rtl="0" eaLnBrk="1" latinLnBrk="0" hangingPunct="1">
              <a:lnSpc>
                <a:spcPct val="120000"/>
              </a:lnSpc>
              <a:spcBef>
                <a:spcPts val="800"/>
              </a:spcBef>
              <a:spcAft>
                <a:spcPts val="200"/>
              </a:spcAft>
              <a:buFont typeface="Arial" panose="020B0604020202020204" pitchFamily="34" charset="0"/>
              <a:buNone/>
              <a:tabLst/>
            </a:pPr>
            <a:r>
              <a:rPr lang="en-US"/>
              <a:t>Quote</a:t>
            </a:r>
          </a:p>
          <a:p>
            <a:pPr lvl="3"/>
            <a:r>
              <a:rPr lang="en-US"/>
              <a:t>First level bullet</a:t>
            </a:r>
          </a:p>
          <a:p>
            <a:pPr lvl="5"/>
            <a:r>
              <a:rPr lang="en-US"/>
              <a:t>Second level bullet</a:t>
            </a:r>
          </a:p>
          <a:p>
            <a:pPr lvl="6"/>
            <a:r>
              <a:rPr lang="en-US"/>
              <a:t>Numbered bullet</a:t>
            </a:r>
          </a:p>
          <a:p>
            <a:pPr lvl="0"/>
            <a:r>
              <a:rPr lang="en-US"/>
              <a:t>It has survived not only five centuries, but also the leap into electronic typesetting, remaining essentially unchanged.</a:t>
            </a:r>
          </a:p>
        </p:txBody>
      </p:sp>
      <p:sp>
        <p:nvSpPr>
          <p:cNvPr id="10" name="Text Placeholder 8">
            <a:extLst>
              <a:ext uri="{FF2B5EF4-FFF2-40B4-BE49-F238E27FC236}">
                <a16:creationId xmlns:a16="http://schemas.microsoft.com/office/drawing/2014/main" id="{8C3D024B-5A73-2440-8AAB-D408ED9355EA}"/>
              </a:ext>
            </a:extLst>
          </p:cNvPr>
          <p:cNvSpPr>
            <a:spLocks noGrp="1"/>
          </p:cNvSpPr>
          <p:nvPr>
            <p:ph type="body" sz="quarter" idx="15" hasCustomPrompt="1"/>
          </p:nvPr>
        </p:nvSpPr>
        <p:spPr>
          <a:xfrm>
            <a:off x="6291470" y="2057400"/>
            <a:ext cx="5219700" cy="4114800"/>
          </a:xfrm>
        </p:spPr>
        <p:txBody>
          <a:bodyPr numCol="1" spcCol="384048"/>
          <a:lstStyle>
            <a:lvl1pPr>
              <a:lnSpc>
                <a:spcPct val="140000"/>
              </a:lnSpc>
              <a:spcBef>
                <a:spcPts val="400"/>
              </a:spcBef>
              <a:spcAft>
                <a:spcPts val="400"/>
              </a:spcAft>
              <a:defRPr/>
            </a:lvl1pPr>
            <a:lvl2pPr marL="6350" indent="0">
              <a:lnSpc>
                <a:spcPct val="140000"/>
              </a:lnSpc>
              <a:spcBef>
                <a:spcPts val="1000"/>
              </a:spcBef>
              <a:spcAft>
                <a:spcPts val="200"/>
              </a:spcAft>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a:t>Lorem Ipsum is simply dummy text of the printing and typesetting industry.</a:t>
            </a:r>
          </a:p>
          <a:p>
            <a:pPr lvl="1"/>
            <a:r>
              <a:rPr lang="en-US"/>
              <a:t>Subheads set in sentence case</a:t>
            </a:r>
          </a:p>
          <a:p>
            <a:pPr marL="0" lvl="2" indent="0" algn="l" defTabSz="914400" rtl="0" eaLnBrk="1" latinLnBrk="0" hangingPunct="1">
              <a:lnSpc>
                <a:spcPct val="120000"/>
              </a:lnSpc>
              <a:spcBef>
                <a:spcPts val="800"/>
              </a:spcBef>
              <a:spcAft>
                <a:spcPts val="200"/>
              </a:spcAft>
              <a:buFont typeface="Arial" panose="020B0604020202020204" pitchFamily="34" charset="0"/>
              <a:buNone/>
              <a:tabLst/>
            </a:pPr>
            <a:r>
              <a:rPr lang="en-US"/>
              <a:t>Quote</a:t>
            </a:r>
          </a:p>
          <a:p>
            <a:pPr lvl="3"/>
            <a:r>
              <a:rPr lang="en-US"/>
              <a:t>First level bullet</a:t>
            </a:r>
          </a:p>
          <a:p>
            <a:pPr lvl="5"/>
            <a:r>
              <a:rPr lang="en-US"/>
              <a:t>Second level bullet</a:t>
            </a:r>
          </a:p>
          <a:p>
            <a:pPr lvl="6"/>
            <a:r>
              <a:rPr lang="en-US"/>
              <a:t>Numbered bullet</a:t>
            </a:r>
          </a:p>
          <a:p>
            <a:pPr lvl="0"/>
            <a:r>
              <a:rPr lang="en-US"/>
              <a:t>It has survived not only five centuries, but also the leap into electronic typesetting, remaining essentially unchanged.</a:t>
            </a:r>
          </a:p>
        </p:txBody>
      </p:sp>
      <p:grpSp>
        <p:nvGrpSpPr>
          <p:cNvPr id="14" name="Group 13">
            <a:extLst>
              <a:ext uri="{FF2B5EF4-FFF2-40B4-BE49-F238E27FC236}">
                <a16:creationId xmlns:a16="http://schemas.microsoft.com/office/drawing/2014/main" id="{BB41678E-8266-0F49-BFBD-0F478040674B}"/>
              </a:ext>
            </a:extLst>
          </p:cNvPr>
          <p:cNvGrpSpPr/>
          <p:nvPr userDrawn="1"/>
        </p:nvGrpSpPr>
        <p:grpSpPr>
          <a:xfrm>
            <a:off x="685800" y="6257314"/>
            <a:ext cx="506815" cy="226800"/>
            <a:chOff x="685800" y="6257314"/>
            <a:chExt cx="506815" cy="226800"/>
          </a:xfrm>
        </p:grpSpPr>
        <p:cxnSp>
          <p:nvCxnSpPr>
            <p:cNvPr id="15" name="Straight Connector 14">
              <a:extLst>
                <a:ext uri="{FF2B5EF4-FFF2-40B4-BE49-F238E27FC236}">
                  <a16:creationId xmlns:a16="http://schemas.microsoft.com/office/drawing/2014/main" id="{E20FDF00-AD77-D74B-8F30-09C6B8829B4B}"/>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0126DD2-86D7-6F48-912C-95FA790259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2" name="Picture 4" descr="McDonald's Logo PNG Transparent &amp; SVG Vector - Freebie Supply">
            <a:extLst>
              <a:ext uri="{FF2B5EF4-FFF2-40B4-BE49-F238E27FC236}">
                <a16:creationId xmlns:a16="http://schemas.microsoft.com/office/drawing/2014/main" id="{81A3C641-65AE-6F42-9E5C-1AE42287D3B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445126"/>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with short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2857500"/>
            <a:ext cx="3352800" cy="1143000"/>
          </a:xfrm>
        </p:spPr>
        <p:txBody>
          <a:bodyPr anchor="ctr" anchorCtr="0"/>
          <a:lstStyle>
            <a:lvl1pPr>
              <a:defRPr sz="2400" b="0" i="0">
                <a:latin typeface="Futura Next Medium" panose="020B0602020204020303" pitchFamily="34" charset="77"/>
              </a:defRPr>
            </a:lvl1pPr>
          </a:lstStyle>
          <a:p>
            <a:r>
              <a:rPr lang="en-US"/>
              <a:t>Long title sentence case, lorem ipsum has been standard dummy text.</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6" name="Text Placeholder 8">
            <a:extLst>
              <a:ext uri="{FF2B5EF4-FFF2-40B4-BE49-F238E27FC236}">
                <a16:creationId xmlns:a16="http://schemas.microsoft.com/office/drawing/2014/main" id="{6262C365-26B7-874D-A7C0-4936E085568B}"/>
              </a:ext>
            </a:extLst>
          </p:cNvPr>
          <p:cNvSpPr>
            <a:spLocks noGrp="1"/>
          </p:cNvSpPr>
          <p:nvPr>
            <p:ph type="body" sz="quarter" idx="13" hasCustomPrompt="1"/>
          </p:nvPr>
        </p:nvSpPr>
        <p:spPr>
          <a:xfrm>
            <a:off x="5334000" y="533400"/>
            <a:ext cx="6169152" cy="5638800"/>
          </a:xfrm>
        </p:spPr>
        <p:txBody>
          <a:bodyPr numCol="1" spcCol="384048" anchor="ctr"/>
          <a:lstStyle>
            <a:lvl1pPr marL="0" marR="0" indent="0" algn="l" defTabSz="914400" rtl="0" eaLnBrk="1" fontAlgn="auto" latinLnBrk="0" hangingPunct="1">
              <a:lnSpc>
                <a:spcPct val="140000"/>
              </a:lnSpc>
              <a:spcBef>
                <a:spcPts val="400"/>
              </a:spcBef>
              <a:spcAft>
                <a:spcPts val="400"/>
              </a:spcAft>
              <a:buClrTx/>
              <a:buSzTx/>
              <a:buFontTx/>
              <a:buNone/>
              <a:tabLst/>
              <a:defRPr/>
            </a:lvl1pPr>
            <a:lvl2pPr marL="6350" indent="0">
              <a:lnSpc>
                <a:spcPct val="140000"/>
              </a:lnSpc>
              <a:spcBef>
                <a:spcPts val="1000"/>
              </a:spcBef>
              <a:spcAft>
                <a:spcPts val="200"/>
              </a:spcAft>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marL="0" lvl="2" indent="0" algn="l" defTabSz="914400" rtl="0" eaLnBrk="1" latinLnBrk="0" hangingPunct="1">
              <a:lnSpc>
                <a:spcPct val="120000"/>
              </a:lnSpc>
              <a:spcBef>
                <a:spcPts val="800"/>
              </a:spcBef>
              <a:spcAft>
                <a:spcPts val="200"/>
              </a:spcAft>
              <a:buFont typeface="Arial" panose="020B0604020202020204" pitchFamily="34" charset="0"/>
              <a:buNone/>
              <a:tabLst/>
            </a:pPr>
            <a:r>
              <a:rPr lang="en-US"/>
              <a:t>Quote</a:t>
            </a:r>
          </a:p>
          <a:p>
            <a:pPr lvl="3"/>
            <a:r>
              <a:rPr lang="en-US"/>
              <a:t>First level bullet</a:t>
            </a:r>
          </a:p>
          <a:p>
            <a:pPr lvl="5"/>
            <a:r>
              <a:rPr lang="en-US"/>
              <a:t>Second level bullet</a:t>
            </a:r>
          </a:p>
          <a:p>
            <a:pPr lvl="6"/>
            <a:r>
              <a:rPr lang="en-US"/>
              <a:t>Numbered bullet</a:t>
            </a:r>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a:t>
            </a:r>
          </a:p>
        </p:txBody>
      </p:sp>
      <p:grpSp>
        <p:nvGrpSpPr>
          <p:cNvPr id="10" name="Group 9">
            <a:extLst>
              <a:ext uri="{FF2B5EF4-FFF2-40B4-BE49-F238E27FC236}">
                <a16:creationId xmlns:a16="http://schemas.microsoft.com/office/drawing/2014/main" id="{6D390B40-D316-804E-9EF7-DC39D9C23130}"/>
              </a:ext>
            </a:extLst>
          </p:cNvPr>
          <p:cNvGrpSpPr/>
          <p:nvPr userDrawn="1"/>
        </p:nvGrpSpPr>
        <p:grpSpPr>
          <a:xfrm>
            <a:off x="685800" y="6257314"/>
            <a:ext cx="506815" cy="226800"/>
            <a:chOff x="685800" y="6257314"/>
            <a:chExt cx="506815" cy="226800"/>
          </a:xfrm>
        </p:grpSpPr>
        <p:cxnSp>
          <p:nvCxnSpPr>
            <p:cNvPr id="11" name="Straight Connector 10">
              <a:extLst>
                <a:ext uri="{FF2B5EF4-FFF2-40B4-BE49-F238E27FC236}">
                  <a16:creationId xmlns:a16="http://schemas.microsoft.com/office/drawing/2014/main" id="{65994104-1874-A342-B4E1-0BA831539E0B}"/>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6B5A7E6F-11EE-784A-AAB5-0200CD51A2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9" name="Picture 4" descr="McDonald's Logo PNG Transparent &amp; SVG Vector - Freebie Supply">
            <a:extLst>
              <a:ext uri="{FF2B5EF4-FFF2-40B4-BE49-F238E27FC236}">
                <a16:creationId xmlns:a16="http://schemas.microsoft.com/office/drawing/2014/main" id="{39A2D848-7BB9-AB4C-B36A-C4851839BA4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4312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8" name="Chart Placeholder 12">
            <a:extLst>
              <a:ext uri="{FF2B5EF4-FFF2-40B4-BE49-F238E27FC236}">
                <a16:creationId xmlns:a16="http://schemas.microsoft.com/office/drawing/2014/main" id="{8D9CF98F-B503-A147-B91E-66220700AAAA}"/>
              </a:ext>
            </a:extLst>
          </p:cNvPr>
          <p:cNvSpPr>
            <a:spLocks noGrp="1"/>
          </p:cNvSpPr>
          <p:nvPr>
            <p:ph type="chart" sz="quarter" idx="13" hasCustomPrompt="1"/>
          </p:nvPr>
        </p:nvSpPr>
        <p:spPr>
          <a:xfrm>
            <a:off x="685979" y="1676400"/>
            <a:ext cx="10820170" cy="4495800"/>
          </a:xfrm>
          <a:prstGeom prst="rect">
            <a:avLst/>
          </a:prstGeom>
        </p:spPr>
        <p:txBody>
          <a:bodyPr tIns="914400" anchor="ctr" anchorCtr="0"/>
          <a:lstStyle>
            <a:lvl1pPr algn="ctr">
              <a:defRPr b="0" i="0"/>
            </a:lvl1pPr>
          </a:lstStyle>
          <a:p>
            <a:r>
              <a:rPr lang="en-US"/>
              <a:t>Insert or create a chart</a:t>
            </a:r>
          </a:p>
        </p:txBody>
      </p:sp>
      <p:grpSp>
        <p:nvGrpSpPr>
          <p:cNvPr id="10" name="Group 9">
            <a:extLst>
              <a:ext uri="{FF2B5EF4-FFF2-40B4-BE49-F238E27FC236}">
                <a16:creationId xmlns:a16="http://schemas.microsoft.com/office/drawing/2014/main" id="{29EAFF8C-CA28-3344-99DE-2BD702D8FF1E}"/>
              </a:ext>
            </a:extLst>
          </p:cNvPr>
          <p:cNvGrpSpPr/>
          <p:nvPr userDrawn="1"/>
        </p:nvGrpSpPr>
        <p:grpSpPr>
          <a:xfrm>
            <a:off x="685800" y="6257314"/>
            <a:ext cx="506815" cy="226800"/>
            <a:chOff x="685800" y="6257314"/>
            <a:chExt cx="506815" cy="226800"/>
          </a:xfrm>
        </p:grpSpPr>
        <p:cxnSp>
          <p:nvCxnSpPr>
            <p:cNvPr id="11" name="Straight Connector 10">
              <a:extLst>
                <a:ext uri="{FF2B5EF4-FFF2-40B4-BE49-F238E27FC236}">
                  <a16:creationId xmlns:a16="http://schemas.microsoft.com/office/drawing/2014/main" id="{CB32CFFE-DF51-874C-8FB0-58273A20A5BD}"/>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ADE70A0-CEEA-D344-AAFD-F3AB41CA23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9" name="Picture 4" descr="McDonald's Logo PNG Transparent &amp; SVG Vector - Freebie Supply">
            <a:extLst>
              <a:ext uri="{FF2B5EF4-FFF2-40B4-BE49-F238E27FC236}">
                <a16:creationId xmlns:a16="http://schemas.microsoft.com/office/drawing/2014/main" id="{5DB1B694-0F55-6549-9D1A-D75A5980DAD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970121"/>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a:p>
        </p:txBody>
      </p:sp>
      <p:grpSp>
        <p:nvGrpSpPr>
          <p:cNvPr id="8" name="Group 7">
            <a:extLst>
              <a:ext uri="{FF2B5EF4-FFF2-40B4-BE49-F238E27FC236}">
                <a16:creationId xmlns:a16="http://schemas.microsoft.com/office/drawing/2014/main" id="{DFF10586-4B47-7844-AFDF-2F64C97ED44B}"/>
              </a:ext>
            </a:extLst>
          </p:cNvPr>
          <p:cNvGrpSpPr/>
          <p:nvPr userDrawn="1"/>
        </p:nvGrpSpPr>
        <p:grpSpPr>
          <a:xfrm>
            <a:off x="685800" y="6257314"/>
            <a:ext cx="506815" cy="226800"/>
            <a:chOff x="685800" y="6257314"/>
            <a:chExt cx="506815" cy="226800"/>
          </a:xfrm>
        </p:grpSpPr>
        <p:cxnSp>
          <p:nvCxnSpPr>
            <p:cNvPr id="9" name="Straight Connector 8">
              <a:extLst>
                <a:ext uri="{FF2B5EF4-FFF2-40B4-BE49-F238E27FC236}">
                  <a16:creationId xmlns:a16="http://schemas.microsoft.com/office/drawing/2014/main" id="{1231BDCB-7B49-A843-80B9-11571C6B50B9}"/>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8E2B36F-03C1-3C46-BB40-F7870DD535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2" name="Picture 4" descr="McDonald's Logo PNG Transparent &amp; SVG Vector - Freebie Supply">
            <a:extLst>
              <a:ext uri="{FF2B5EF4-FFF2-40B4-BE49-F238E27FC236}">
                <a16:creationId xmlns:a16="http://schemas.microsoft.com/office/drawing/2014/main" id="{C06CB4C4-BAB1-F24E-BAFA-90F4A97C0C5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99679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ver — Image">
    <p:bg>
      <p:bgPr>
        <a:solidFill>
          <a:schemeClr val="bg1"/>
        </a:solidFill>
        <a:effectLst/>
      </p:bgPr>
    </p:bg>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1619C0CE-918E-CD49-BA51-850645D47681}"/>
              </a:ext>
            </a:extLst>
          </p:cNvPr>
          <p:cNvSpPr>
            <a:spLocks noGrp="1"/>
          </p:cNvSpPr>
          <p:nvPr>
            <p:ph type="pic" sz="quarter" idx="11" hasCustomPrompt="1"/>
          </p:nvPr>
        </p:nvSpPr>
        <p:spPr>
          <a:xfrm>
            <a:off x="0" y="0"/>
            <a:ext cx="12188952" cy="6858000"/>
          </a:xfrm>
          <a:solidFill>
            <a:schemeClr val="tx1"/>
          </a:solidFill>
        </p:spPr>
        <p:txBody>
          <a:bodyPr tIns="0" bIns="1828800" anchor="ctr" anchorCtr="0"/>
          <a:lstStyle>
            <a:lvl1pPr marL="0" indent="0" algn="ctr">
              <a:lnSpc>
                <a:spcPct val="110000"/>
              </a:lnSpc>
              <a:buFontTx/>
              <a:buNone/>
              <a:defRPr sz="1000" b="0" i="0" baseline="0">
                <a:solidFill>
                  <a:schemeClr val="bg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148840"/>
            <a:ext cx="8951976" cy="1280160"/>
          </a:xfrm>
        </p:spPr>
        <p:txBody>
          <a:bodyPr anchor="ctr" anchorCtr="0">
            <a:noAutofit/>
          </a:bodyPr>
          <a:lstStyle>
            <a:lvl1pPr algn="l">
              <a:lnSpc>
                <a:spcPct val="97000"/>
              </a:lnSpc>
              <a:defRPr sz="4200" b="1" i="0">
                <a:solidFill>
                  <a:schemeClr val="bg1"/>
                </a:solidFill>
                <a:latin typeface="Futura Next DemiBold"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35C1767D-5E00-E14A-A317-4B75DF8E3C81}"/>
              </a:ext>
            </a:extLst>
          </p:cNvPr>
          <p:cNvSpPr>
            <a:spLocks noGrp="1"/>
          </p:cNvSpPr>
          <p:nvPr>
            <p:ph type="sldNum" sz="quarter" idx="12"/>
          </p:nvPr>
        </p:nvSpPr>
        <p:spPr/>
        <p:txBody>
          <a:bodyPr/>
          <a:lstStyle>
            <a:lvl1pPr>
              <a:defRPr>
                <a:solidFill>
                  <a:schemeClr val="tx1">
                    <a:alpha val="0"/>
                  </a:schemeClr>
                </a:solidFill>
              </a:defRPr>
            </a:lvl1pPr>
          </a:lstStyle>
          <a:p>
            <a:fld id="{58B792A5-9BAE-6942-BFE1-9FCDB51EA51E}" type="slidenum">
              <a:rPr lang="en-US" smtClean="0"/>
              <a:pPr/>
              <a:t>‹#›</a:t>
            </a:fld>
            <a:endParaRPr lang="en-US"/>
          </a:p>
        </p:txBody>
      </p:sp>
      <p:pic>
        <p:nvPicPr>
          <p:cNvPr id="7" name="Picture 6">
            <a:extLst>
              <a:ext uri="{FF2B5EF4-FFF2-40B4-BE49-F238E27FC236}">
                <a16:creationId xmlns:a16="http://schemas.microsoft.com/office/drawing/2014/main" id="{82C9F59F-8E08-F548-85A2-C2376536CC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5733288"/>
            <a:ext cx="914400" cy="495300"/>
          </a:xfrm>
          <a:prstGeom prst="rect">
            <a:avLst/>
          </a:prstGeom>
        </p:spPr>
      </p:pic>
      <p:cxnSp>
        <p:nvCxnSpPr>
          <p:cNvPr id="14" name="Straight Connector 13">
            <a:extLst>
              <a:ext uri="{FF2B5EF4-FFF2-40B4-BE49-F238E27FC236}">
                <a16:creationId xmlns:a16="http://schemas.microsoft.com/office/drawing/2014/main" id="{21CBED03-6434-0140-99FF-B52286BEEF73}"/>
              </a:ext>
            </a:extLst>
          </p:cNvPr>
          <p:cNvCxnSpPr>
            <a:cxnSpLocks/>
          </p:cNvCxnSpPr>
          <p:nvPr userDrawn="1"/>
        </p:nvCxnSpPr>
        <p:spPr>
          <a:xfrm>
            <a:off x="1801368" y="5777933"/>
            <a:ext cx="0" cy="39931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4" descr="McDonald's Logo PNG Transparent &amp; SVG Vector - Freebie Supply">
            <a:extLst>
              <a:ext uri="{FF2B5EF4-FFF2-40B4-BE49-F238E27FC236}">
                <a16:creationId xmlns:a16="http://schemas.microsoft.com/office/drawing/2014/main" id="{9905577E-04B2-0B4D-BD68-50A45ABEC09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08132" y="5784860"/>
            <a:ext cx="481823" cy="385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7322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with Cop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6" name="Picture Placeholder 14">
            <a:extLst>
              <a:ext uri="{FF2B5EF4-FFF2-40B4-BE49-F238E27FC236}">
                <a16:creationId xmlns:a16="http://schemas.microsoft.com/office/drawing/2014/main" id="{00BC4913-048D-AB4A-B1C0-7A8178F53128}"/>
              </a:ext>
            </a:extLst>
          </p:cNvPr>
          <p:cNvSpPr>
            <a:spLocks noGrp="1"/>
          </p:cNvSpPr>
          <p:nvPr>
            <p:ph type="pic" sz="quarter" idx="11" hasCustomPrompt="1"/>
          </p:nvPr>
        </p:nvSpPr>
        <p:spPr>
          <a:xfrm>
            <a:off x="4419600" y="0"/>
            <a:ext cx="7772400" cy="6858000"/>
          </a:xfrm>
          <a:prstGeom prst="rect">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7" name="Text Placeholder 8">
            <a:extLst>
              <a:ext uri="{FF2B5EF4-FFF2-40B4-BE49-F238E27FC236}">
                <a16:creationId xmlns:a16="http://schemas.microsoft.com/office/drawing/2014/main" id="{82EF2B01-6D0A-5446-A0D6-B00462C75229}"/>
              </a:ext>
            </a:extLst>
          </p:cNvPr>
          <p:cNvSpPr>
            <a:spLocks noGrp="1"/>
          </p:cNvSpPr>
          <p:nvPr>
            <p:ph type="body" sz="quarter" idx="13" hasCustomPrompt="1"/>
          </p:nvPr>
        </p:nvSpPr>
        <p:spPr>
          <a:xfrm>
            <a:off x="685800" y="610384"/>
            <a:ext cx="3086100" cy="5561816"/>
          </a:xfrm>
        </p:spPr>
        <p:txBody>
          <a:bodyPr numCol="1" spcCol="384048"/>
          <a:lstStyle>
            <a:lvl1pPr>
              <a:lnSpc>
                <a:spcPct val="140000"/>
              </a:lnSpc>
              <a:spcBef>
                <a:spcPts val="400"/>
              </a:spcBef>
              <a:spcAft>
                <a:spcPts val="400"/>
              </a:spcAft>
              <a:defRPr/>
            </a:lvl1pPr>
            <a:lvl2pPr marL="6350" indent="0">
              <a:lnSpc>
                <a:spcPct val="140000"/>
              </a:lnSpc>
              <a:spcBef>
                <a:spcPts val="1000"/>
              </a:spcBef>
              <a:spcAft>
                <a:spcPts val="200"/>
              </a:spcAft>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a:t>Lorem Ipsum is simply dummy text of the printing and typesetting industry.</a:t>
            </a:r>
          </a:p>
          <a:p>
            <a:pPr lvl="1"/>
            <a:r>
              <a:rPr lang="en-US"/>
              <a:t>Subheads set in sentence case</a:t>
            </a:r>
          </a:p>
          <a:p>
            <a:pPr marL="0" lvl="2" indent="0" algn="l" defTabSz="914400" rtl="0" eaLnBrk="1" latinLnBrk="0" hangingPunct="1">
              <a:lnSpc>
                <a:spcPct val="120000"/>
              </a:lnSpc>
              <a:spcBef>
                <a:spcPts val="800"/>
              </a:spcBef>
              <a:spcAft>
                <a:spcPts val="200"/>
              </a:spcAft>
              <a:buFont typeface="Arial" panose="020B0604020202020204" pitchFamily="34" charset="0"/>
              <a:buNone/>
              <a:tabLst/>
            </a:pPr>
            <a:r>
              <a:rPr lang="en-US"/>
              <a:t>Quote</a:t>
            </a:r>
          </a:p>
          <a:p>
            <a:pPr lvl="3"/>
            <a:r>
              <a:rPr lang="en-US"/>
              <a:t>First level bullet</a:t>
            </a:r>
          </a:p>
          <a:p>
            <a:pPr lvl="5"/>
            <a:r>
              <a:rPr lang="en-US"/>
              <a:t>Second level bullet</a:t>
            </a:r>
          </a:p>
          <a:p>
            <a:pPr lvl="6"/>
            <a:r>
              <a:rPr lang="en-US"/>
              <a:t>Numbered bullet</a:t>
            </a:r>
          </a:p>
          <a:p>
            <a:pPr lvl="0"/>
            <a:r>
              <a:rPr lang="en-US"/>
              <a:t>It has survived not only five centuries, but also the leap into electronic typesetting, remaining essentially unchanged.</a:t>
            </a:r>
          </a:p>
        </p:txBody>
      </p:sp>
      <p:grpSp>
        <p:nvGrpSpPr>
          <p:cNvPr id="11" name="Group 10">
            <a:extLst>
              <a:ext uri="{FF2B5EF4-FFF2-40B4-BE49-F238E27FC236}">
                <a16:creationId xmlns:a16="http://schemas.microsoft.com/office/drawing/2014/main" id="{893205FB-6256-D64A-91E2-D90C0E8B5537}"/>
              </a:ext>
            </a:extLst>
          </p:cNvPr>
          <p:cNvGrpSpPr/>
          <p:nvPr userDrawn="1"/>
        </p:nvGrpSpPr>
        <p:grpSpPr>
          <a:xfrm>
            <a:off x="685800" y="6257314"/>
            <a:ext cx="506815" cy="226800"/>
            <a:chOff x="685800" y="6257314"/>
            <a:chExt cx="506815" cy="226800"/>
          </a:xfrm>
        </p:grpSpPr>
        <p:cxnSp>
          <p:nvCxnSpPr>
            <p:cNvPr id="12" name="Straight Connector 11">
              <a:extLst>
                <a:ext uri="{FF2B5EF4-FFF2-40B4-BE49-F238E27FC236}">
                  <a16:creationId xmlns:a16="http://schemas.microsoft.com/office/drawing/2014/main" id="{678F7DC6-DDD6-9146-99CD-6B694444F056}"/>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0F0C463-2AC9-3646-BB50-EA375C6F51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9" name="Picture 4" descr="McDonald's Logo PNG Transparent &amp; SVG Vector - Freebie Supply">
            <a:extLst>
              <a:ext uri="{FF2B5EF4-FFF2-40B4-BE49-F238E27FC236}">
                <a16:creationId xmlns:a16="http://schemas.microsoft.com/office/drawing/2014/main" id="{BCDC6D0E-E1AB-6E43-ADCC-C84EF14588D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172240"/>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Full Page">
    <p:spTree>
      <p:nvGrpSpPr>
        <p:cNvPr id="1" name=""/>
        <p:cNvGrpSpPr/>
        <p:nvPr/>
      </p:nvGrpSpPr>
      <p:grpSpPr>
        <a:xfrm>
          <a:off x="0" y="0"/>
          <a:ext cx="0" cy="0"/>
          <a:chOff x="0" y="0"/>
          <a:chExt cx="0" cy="0"/>
        </a:xfrm>
      </p:grpSpPr>
      <p:sp>
        <p:nvSpPr>
          <p:cNvPr id="3" name="Picture Placeholder 14">
            <a:extLst>
              <a:ext uri="{FF2B5EF4-FFF2-40B4-BE49-F238E27FC236}">
                <a16:creationId xmlns:a16="http://schemas.microsoft.com/office/drawing/2014/main" id="{D3FCD2E8-B38F-154E-A1D1-148E331A35C0}"/>
              </a:ext>
            </a:extLst>
          </p:cNvPr>
          <p:cNvSpPr>
            <a:spLocks noGrp="1"/>
          </p:cNvSpPr>
          <p:nvPr>
            <p:ph type="pic" sz="quarter" idx="11" hasCustomPrompt="1"/>
          </p:nvPr>
        </p:nvSpPr>
        <p:spPr>
          <a:xfrm>
            <a:off x="0" y="0"/>
            <a:ext cx="12188952" cy="6858000"/>
          </a:xfrm>
          <a:prstGeom prst="rect">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4" name="Slide Number Placeholder 3">
            <a:extLst>
              <a:ext uri="{FF2B5EF4-FFF2-40B4-BE49-F238E27FC236}">
                <a16:creationId xmlns:a16="http://schemas.microsoft.com/office/drawing/2014/main" id="{5F643FF8-B6AD-F44E-B5A7-CEB62A0D2D01}"/>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a:p>
        </p:txBody>
      </p:sp>
      <p:grpSp>
        <p:nvGrpSpPr>
          <p:cNvPr id="9" name="Group 8">
            <a:extLst>
              <a:ext uri="{FF2B5EF4-FFF2-40B4-BE49-F238E27FC236}">
                <a16:creationId xmlns:a16="http://schemas.microsoft.com/office/drawing/2014/main" id="{B8534781-2319-1F4A-B36D-2F148255E263}"/>
              </a:ext>
            </a:extLst>
          </p:cNvPr>
          <p:cNvGrpSpPr/>
          <p:nvPr userDrawn="1"/>
        </p:nvGrpSpPr>
        <p:grpSpPr>
          <a:xfrm>
            <a:off x="685800" y="6257314"/>
            <a:ext cx="506815" cy="226800"/>
            <a:chOff x="685800" y="6257314"/>
            <a:chExt cx="506815" cy="226800"/>
          </a:xfrm>
        </p:grpSpPr>
        <p:cxnSp>
          <p:nvCxnSpPr>
            <p:cNvPr id="10" name="Straight Connector 9">
              <a:extLst>
                <a:ext uri="{FF2B5EF4-FFF2-40B4-BE49-F238E27FC236}">
                  <a16:creationId xmlns:a16="http://schemas.microsoft.com/office/drawing/2014/main" id="{79E3BA77-4DDE-7C48-A8E4-D7F6FA7E0C22}"/>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48C79EB-45D5-8847-9ADF-FB16996C3D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3" name="Picture 4" descr="McDonald's Logo PNG Transparent &amp; SVG Vector - Freebie Supply">
            <a:extLst>
              <a:ext uri="{FF2B5EF4-FFF2-40B4-BE49-F238E27FC236}">
                <a16:creationId xmlns:a16="http://schemas.microsoft.com/office/drawing/2014/main" id="{A772C03D-41B4-304F-BDC0-F3CA895521B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94770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0EB734-3B5F-884D-8F8F-73E2C7325ABA}"/>
              </a:ext>
            </a:extLst>
          </p:cNvPr>
          <p:cNvSpPr>
            <a:spLocks noGrp="1"/>
          </p:cNvSpPr>
          <p:nvPr>
            <p:ph type="sldNum" sz="quarter" idx="10"/>
          </p:nvPr>
        </p:nvSpPr>
        <p:spPr/>
        <p:txBody>
          <a:bodyPr/>
          <a:lstStyle/>
          <a:p>
            <a:fld id="{58B792A5-9BAE-6942-BFE1-9FCDB51EA51E}" type="slidenum">
              <a:rPr lang="en-US" smtClean="0"/>
              <a:pPr/>
              <a:t>‹#›</a:t>
            </a:fld>
            <a:endParaRPr lang="en-US"/>
          </a:p>
        </p:txBody>
      </p:sp>
      <p:grpSp>
        <p:nvGrpSpPr>
          <p:cNvPr id="8" name="Group 7">
            <a:extLst>
              <a:ext uri="{FF2B5EF4-FFF2-40B4-BE49-F238E27FC236}">
                <a16:creationId xmlns:a16="http://schemas.microsoft.com/office/drawing/2014/main" id="{759D4191-284B-714A-952E-9C78F46E15CC}"/>
              </a:ext>
            </a:extLst>
          </p:cNvPr>
          <p:cNvGrpSpPr/>
          <p:nvPr userDrawn="1"/>
        </p:nvGrpSpPr>
        <p:grpSpPr>
          <a:xfrm>
            <a:off x="685800" y="6257314"/>
            <a:ext cx="506815" cy="226800"/>
            <a:chOff x="685800" y="6257314"/>
            <a:chExt cx="506815" cy="226800"/>
          </a:xfrm>
        </p:grpSpPr>
        <p:cxnSp>
          <p:nvCxnSpPr>
            <p:cNvPr id="9" name="Straight Connector 8">
              <a:extLst>
                <a:ext uri="{FF2B5EF4-FFF2-40B4-BE49-F238E27FC236}">
                  <a16:creationId xmlns:a16="http://schemas.microsoft.com/office/drawing/2014/main" id="{91D065A7-7FF5-D643-86FF-A887E5F44279}"/>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1A8C85D-71BA-C34B-B9F8-11AEEF4BEE3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7" name="Picture 4" descr="McDonald's Logo PNG Transparent &amp; SVG Vector - Freebie Supply">
            <a:extLst>
              <a:ext uri="{FF2B5EF4-FFF2-40B4-BE49-F238E27FC236}">
                <a16:creationId xmlns:a16="http://schemas.microsoft.com/office/drawing/2014/main" id="{B8CA97F9-298C-B843-927D-90E01AF36AE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6522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One Column: Logos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4914900" cy="1143000"/>
          </a:xfrm>
        </p:spPr>
        <p:txBody>
          <a:bodyPr anchor="t" anchorCtr="0"/>
          <a:lstStyle>
            <a:lvl1pPr>
              <a:defRPr sz="2400" b="0" i="0">
                <a:latin typeface="Futura Next Medium" panose="020B0602020204020303" pitchFamily="34" charset="77"/>
              </a:defRPr>
            </a:lvl1pPr>
          </a:lstStyle>
          <a:p>
            <a:r>
              <a:rPr lang="en-US"/>
              <a:t>Long title sentence case, Lorem Ipsum has been the industry’s standard dummy text.</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6" name="Picture Placeholder 14">
            <a:extLst>
              <a:ext uri="{FF2B5EF4-FFF2-40B4-BE49-F238E27FC236}">
                <a16:creationId xmlns:a16="http://schemas.microsoft.com/office/drawing/2014/main" id="{36CCF8E2-5781-544A-83B5-14490F6A7C22}"/>
              </a:ext>
            </a:extLst>
          </p:cNvPr>
          <p:cNvSpPr>
            <a:spLocks noGrp="1"/>
          </p:cNvSpPr>
          <p:nvPr>
            <p:ph type="pic" sz="quarter" idx="24" hasCustomPrompt="1"/>
          </p:nvPr>
        </p:nvSpPr>
        <p:spPr>
          <a:xfrm>
            <a:off x="6284037" y="1734185"/>
            <a:ext cx="1484313" cy="87376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7" name="Picture Placeholder 14">
            <a:extLst>
              <a:ext uri="{FF2B5EF4-FFF2-40B4-BE49-F238E27FC236}">
                <a16:creationId xmlns:a16="http://schemas.microsoft.com/office/drawing/2014/main" id="{98A16178-6100-8E44-87C1-99EC09F688AF}"/>
              </a:ext>
            </a:extLst>
          </p:cNvPr>
          <p:cNvSpPr>
            <a:spLocks noGrp="1"/>
          </p:cNvSpPr>
          <p:nvPr>
            <p:ph type="pic" sz="quarter" idx="25" hasCustomPrompt="1"/>
          </p:nvPr>
        </p:nvSpPr>
        <p:spPr>
          <a:xfrm>
            <a:off x="6285624" y="2922270"/>
            <a:ext cx="1484313" cy="87376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10" name="Picture Placeholder 14">
            <a:extLst>
              <a:ext uri="{FF2B5EF4-FFF2-40B4-BE49-F238E27FC236}">
                <a16:creationId xmlns:a16="http://schemas.microsoft.com/office/drawing/2014/main" id="{B89E3930-FFA7-324A-BBF7-6AEF0E3E1EBA}"/>
              </a:ext>
            </a:extLst>
          </p:cNvPr>
          <p:cNvSpPr>
            <a:spLocks noGrp="1"/>
          </p:cNvSpPr>
          <p:nvPr>
            <p:ph type="pic" sz="quarter" idx="26" hasCustomPrompt="1"/>
          </p:nvPr>
        </p:nvSpPr>
        <p:spPr>
          <a:xfrm>
            <a:off x="6285624" y="4110355"/>
            <a:ext cx="1484313" cy="87376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11" name="Picture Placeholder 14">
            <a:extLst>
              <a:ext uri="{FF2B5EF4-FFF2-40B4-BE49-F238E27FC236}">
                <a16:creationId xmlns:a16="http://schemas.microsoft.com/office/drawing/2014/main" id="{7DE54EB1-4025-454A-8113-AF05922F3515}"/>
              </a:ext>
            </a:extLst>
          </p:cNvPr>
          <p:cNvSpPr>
            <a:spLocks noGrp="1"/>
          </p:cNvSpPr>
          <p:nvPr>
            <p:ph type="pic" sz="quarter" idx="27" hasCustomPrompt="1"/>
          </p:nvPr>
        </p:nvSpPr>
        <p:spPr>
          <a:xfrm>
            <a:off x="6285624" y="5298440"/>
            <a:ext cx="1484313" cy="87376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12" name="Picture Placeholder 14">
            <a:extLst>
              <a:ext uri="{FF2B5EF4-FFF2-40B4-BE49-F238E27FC236}">
                <a16:creationId xmlns:a16="http://schemas.microsoft.com/office/drawing/2014/main" id="{5672584D-25F0-514D-8037-2BDF02A048CE}"/>
              </a:ext>
            </a:extLst>
          </p:cNvPr>
          <p:cNvSpPr>
            <a:spLocks noGrp="1"/>
          </p:cNvSpPr>
          <p:nvPr>
            <p:ph type="pic" sz="quarter" idx="28" hasCustomPrompt="1"/>
          </p:nvPr>
        </p:nvSpPr>
        <p:spPr>
          <a:xfrm>
            <a:off x="8150645" y="1734185"/>
            <a:ext cx="1484313" cy="87376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13" name="Picture Placeholder 14">
            <a:extLst>
              <a:ext uri="{FF2B5EF4-FFF2-40B4-BE49-F238E27FC236}">
                <a16:creationId xmlns:a16="http://schemas.microsoft.com/office/drawing/2014/main" id="{4252D262-7B74-BB4F-88E8-5AF45A3783F6}"/>
              </a:ext>
            </a:extLst>
          </p:cNvPr>
          <p:cNvSpPr>
            <a:spLocks noGrp="1"/>
          </p:cNvSpPr>
          <p:nvPr>
            <p:ph type="pic" sz="quarter" idx="29" hasCustomPrompt="1"/>
          </p:nvPr>
        </p:nvSpPr>
        <p:spPr>
          <a:xfrm>
            <a:off x="8152232" y="2922270"/>
            <a:ext cx="1484313" cy="87376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14" name="Picture Placeholder 14">
            <a:extLst>
              <a:ext uri="{FF2B5EF4-FFF2-40B4-BE49-F238E27FC236}">
                <a16:creationId xmlns:a16="http://schemas.microsoft.com/office/drawing/2014/main" id="{E206A6B2-CD8E-294D-9E42-E81B7A58BF64}"/>
              </a:ext>
            </a:extLst>
          </p:cNvPr>
          <p:cNvSpPr>
            <a:spLocks noGrp="1"/>
          </p:cNvSpPr>
          <p:nvPr>
            <p:ph type="pic" sz="quarter" idx="30" hasCustomPrompt="1"/>
          </p:nvPr>
        </p:nvSpPr>
        <p:spPr>
          <a:xfrm>
            <a:off x="8152232" y="4110355"/>
            <a:ext cx="1484313" cy="87376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15" name="Picture Placeholder 14">
            <a:extLst>
              <a:ext uri="{FF2B5EF4-FFF2-40B4-BE49-F238E27FC236}">
                <a16:creationId xmlns:a16="http://schemas.microsoft.com/office/drawing/2014/main" id="{F2E78003-2ACC-2841-BD25-AF9D5D8A554C}"/>
              </a:ext>
            </a:extLst>
          </p:cNvPr>
          <p:cNvSpPr>
            <a:spLocks noGrp="1"/>
          </p:cNvSpPr>
          <p:nvPr>
            <p:ph type="pic" sz="quarter" idx="31" hasCustomPrompt="1"/>
          </p:nvPr>
        </p:nvSpPr>
        <p:spPr>
          <a:xfrm>
            <a:off x="8152232" y="5298440"/>
            <a:ext cx="1484313" cy="87376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16" name="Picture Placeholder 14">
            <a:extLst>
              <a:ext uri="{FF2B5EF4-FFF2-40B4-BE49-F238E27FC236}">
                <a16:creationId xmlns:a16="http://schemas.microsoft.com/office/drawing/2014/main" id="{6DBA8565-04C4-8743-A1BF-59FFF4930A9E}"/>
              </a:ext>
            </a:extLst>
          </p:cNvPr>
          <p:cNvSpPr>
            <a:spLocks noGrp="1"/>
          </p:cNvSpPr>
          <p:nvPr>
            <p:ph type="pic" sz="quarter" idx="32" hasCustomPrompt="1"/>
          </p:nvPr>
        </p:nvSpPr>
        <p:spPr>
          <a:xfrm>
            <a:off x="10017252" y="1734185"/>
            <a:ext cx="1484313" cy="87376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17" name="Picture Placeholder 14">
            <a:extLst>
              <a:ext uri="{FF2B5EF4-FFF2-40B4-BE49-F238E27FC236}">
                <a16:creationId xmlns:a16="http://schemas.microsoft.com/office/drawing/2014/main" id="{7B30872C-E98F-7146-B873-7B40F5A6A812}"/>
              </a:ext>
            </a:extLst>
          </p:cNvPr>
          <p:cNvSpPr>
            <a:spLocks noGrp="1"/>
          </p:cNvSpPr>
          <p:nvPr>
            <p:ph type="pic" sz="quarter" idx="33" hasCustomPrompt="1"/>
          </p:nvPr>
        </p:nvSpPr>
        <p:spPr>
          <a:xfrm>
            <a:off x="10018839" y="2922270"/>
            <a:ext cx="1484313" cy="87376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18" name="Picture Placeholder 14">
            <a:extLst>
              <a:ext uri="{FF2B5EF4-FFF2-40B4-BE49-F238E27FC236}">
                <a16:creationId xmlns:a16="http://schemas.microsoft.com/office/drawing/2014/main" id="{92FEC79A-1D81-814C-B674-598FE31353E4}"/>
              </a:ext>
            </a:extLst>
          </p:cNvPr>
          <p:cNvSpPr>
            <a:spLocks noGrp="1"/>
          </p:cNvSpPr>
          <p:nvPr>
            <p:ph type="pic" sz="quarter" idx="34" hasCustomPrompt="1"/>
          </p:nvPr>
        </p:nvSpPr>
        <p:spPr>
          <a:xfrm>
            <a:off x="10018839" y="4110355"/>
            <a:ext cx="1484313" cy="87376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19" name="Picture Placeholder 14">
            <a:extLst>
              <a:ext uri="{FF2B5EF4-FFF2-40B4-BE49-F238E27FC236}">
                <a16:creationId xmlns:a16="http://schemas.microsoft.com/office/drawing/2014/main" id="{7A0B2939-5FDD-1D45-A3EF-165325D1DC25}"/>
              </a:ext>
            </a:extLst>
          </p:cNvPr>
          <p:cNvSpPr>
            <a:spLocks noGrp="1"/>
          </p:cNvSpPr>
          <p:nvPr>
            <p:ph type="pic" sz="quarter" idx="35" hasCustomPrompt="1"/>
          </p:nvPr>
        </p:nvSpPr>
        <p:spPr>
          <a:xfrm>
            <a:off x="10018839" y="5298440"/>
            <a:ext cx="1484313" cy="87376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20" name="Picture Placeholder 14">
            <a:extLst>
              <a:ext uri="{FF2B5EF4-FFF2-40B4-BE49-F238E27FC236}">
                <a16:creationId xmlns:a16="http://schemas.microsoft.com/office/drawing/2014/main" id="{455113BA-34DA-C141-839F-F026F783E409}"/>
              </a:ext>
            </a:extLst>
          </p:cNvPr>
          <p:cNvSpPr>
            <a:spLocks noGrp="1"/>
          </p:cNvSpPr>
          <p:nvPr>
            <p:ph type="pic" sz="quarter" idx="36" hasCustomPrompt="1"/>
          </p:nvPr>
        </p:nvSpPr>
        <p:spPr>
          <a:xfrm>
            <a:off x="6284037" y="546100"/>
            <a:ext cx="1484313" cy="87376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21" name="Picture Placeholder 14">
            <a:extLst>
              <a:ext uri="{FF2B5EF4-FFF2-40B4-BE49-F238E27FC236}">
                <a16:creationId xmlns:a16="http://schemas.microsoft.com/office/drawing/2014/main" id="{AAEE4A68-BC93-B54A-A573-E6134A01262E}"/>
              </a:ext>
            </a:extLst>
          </p:cNvPr>
          <p:cNvSpPr>
            <a:spLocks noGrp="1"/>
          </p:cNvSpPr>
          <p:nvPr>
            <p:ph type="pic" sz="quarter" idx="37" hasCustomPrompt="1"/>
          </p:nvPr>
        </p:nvSpPr>
        <p:spPr>
          <a:xfrm>
            <a:off x="8150645" y="546100"/>
            <a:ext cx="1484313" cy="87376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22" name="Picture Placeholder 14">
            <a:extLst>
              <a:ext uri="{FF2B5EF4-FFF2-40B4-BE49-F238E27FC236}">
                <a16:creationId xmlns:a16="http://schemas.microsoft.com/office/drawing/2014/main" id="{E1845ADF-9E77-FB49-8875-210585E8FD1F}"/>
              </a:ext>
            </a:extLst>
          </p:cNvPr>
          <p:cNvSpPr>
            <a:spLocks noGrp="1"/>
          </p:cNvSpPr>
          <p:nvPr>
            <p:ph type="pic" sz="quarter" idx="38" hasCustomPrompt="1"/>
          </p:nvPr>
        </p:nvSpPr>
        <p:spPr>
          <a:xfrm>
            <a:off x="10017252" y="546100"/>
            <a:ext cx="1484313" cy="87376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23" name="Text Placeholder 8">
            <a:extLst>
              <a:ext uri="{FF2B5EF4-FFF2-40B4-BE49-F238E27FC236}">
                <a16:creationId xmlns:a16="http://schemas.microsoft.com/office/drawing/2014/main" id="{E694DB2D-0661-B64E-8B14-1B9165844E93}"/>
              </a:ext>
            </a:extLst>
          </p:cNvPr>
          <p:cNvSpPr>
            <a:spLocks noGrp="1"/>
          </p:cNvSpPr>
          <p:nvPr>
            <p:ph type="body" sz="quarter" idx="10" hasCustomPrompt="1"/>
          </p:nvPr>
        </p:nvSpPr>
        <p:spPr>
          <a:xfrm>
            <a:off x="685800" y="2057400"/>
            <a:ext cx="4930902" cy="4114800"/>
          </a:xfrm>
        </p:spPr>
        <p:txBody>
          <a:bodyPr numCol="1" spcCol="384048"/>
          <a:lstStyle>
            <a:lvl1pPr>
              <a:lnSpc>
                <a:spcPct val="140000"/>
              </a:lnSpc>
              <a:spcBef>
                <a:spcPts val="400"/>
              </a:spcBef>
              <a:spcAft>
                <a:spcPts val="400"/>
              </a:spcAft>
              <a:defRPr/>
            </a:lvl1pPr>
            <a:lvl2pPr marL="6350" indent="0">
              <a:lnSpc>
                <a:spcPct val="140000"/>
              </a:lnSpc>
              <a:spcBef>
                <a:spcPts val="1000"/>
              </a:spcBef>
              <a:spcAft>
                <a:spcPts val="200"/>
              </a:spcAft>
              <a:buNone/>
              <a:defRPr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a:t>Lorem Ipsum is simply dummy text of the printing and typesetting industry.</a:t>
            </a:r>
          </a:p>
          <a:p>
            <a:pPr lvl="1"/>
            <a:r>
              <a:rPr lang="en-US"/>
              <a:t>Subheads set in sentence case</a:t>
            </a:r>
          </a:p>
          <a:p>
            <a:pPr marL="0" lvl="2" indent="0" algn="l" defTabSz="914400" rtl="0" eaLnBrk="1" latinLnBrk="0" hangingPunct="1">
              <a:lnSpc>
                <a:spcPct val="120000"/>
              </a:lnSpc>
              <a:spcBef>
                <a:spcPts val="800"/>
              </a:spcBef>
              <a:spcAft>
                <a:spcPts val="200"/>
              </a:spcAft>
              <a:buFont typeface="Arial" panose="020B0604020202020204" pitchFamily="34" charset="0"/>
              <a:buNone/>
              <a:tabLst/>
            </a:pPr>
            <a:r>
              <a:rPr lang="en-US"/>
              <a:t>Quote</a:t>
            </a:r>
          </a:p>
          <a:p>
            <a:pPr lvl="3"/>
            <a:r>
              <a:rPr lang="en-US"/>
              <a:t>First level bullet</a:t>
            </a:r>
          </a:p>
          <a:p>
            <a:pPr lvl="5"/>
            <a:r>
              <a:rPr lang="en-US"/>
              <a:t>Second level bullet</a:t>
            </a:r>
          </a:p>
          <a:p>
            <a:pPr lvl="6"/>
            <a:r>
              <a:rPr lang="en-US"/>
              <a:t>Numbered bullet</a:t>
            </a:r>
          </a:p>
          <a:p>
            <a:pPr lvl="0"/>
            <a:r>
              <a:rPr lang="en-US"/>
              <a:t>It has survived not only five centuries, but also the leap into electronic typesetting, remaining essentially unchanged.</a:t>
            </a:r>
          </a:p>
        </p:txBody>
      </p:sp>
      <p:grpSp>
        <p:nvGrpSpPr>
          <p:cNvPr id="28" name="Group 27">
            <a:extLst>
              <a:ext uri="{FF2B5EF4-FFF2-40B4-BE49-F238E27FC236}">
                <a16:creationId xmlns:a16="http://schemas.microsoft.com/office/drawing/2014/main" id="{F82E374D-8ADD-5149-BBFB-0787EBB50753}"/>
              </a:ext>
            </a:extLst>
          </p:cNvPr>
          <p:cNvGrpSpPr/>
          <p:nvPr userDrawn="1"/>
        </p:nvGrpSpPr>
        <p:grpSpPr>
          <a:xfrm>
            <a:off x="685800" y="6257314"/>
            <a:ext cx="506815" cy="226800"/>
            <a:chOff x="685800" y="6257314"/>
            <a:chExt cx="506815" cy="226800"/>
          </a:xfrm>
        </p:grpSpPr>
        <p:cxnSp>
          <p:nvCxnSpPr>
            <p:cNvPr id="29" name="Straight Connector 28">
              <a:extLst>
                <a:ext uri="{FF2B5EF4-FFF2-40B4-BE49-F238E27FC236}">
                  <a16:creationId xmlns:a16="http://schemas.microsoft.com/office/drawing/2014/main" id="{984A43E4-B416-2C48-9116-DF4960052D90}"/>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B903A41E-63F8-A24A-853C-9DC7019409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24" name="Picture 4" descr="McDonald's Logo PNG Transparent &amp; SVG Vector - Freebie Supply">
            <a:extLst>
              <a:ext uri="{FF2B5EF4-FFF2-40B4-BE49-F238E27FC236}">
                <a16:creationId xmlns:a16="http://schemas.microsoft.com/office/drawing/2014/main" id="{189797A3-78BE-5642-B4BE-4121A4CD295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1725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ogos 3x4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2857500"/>
            <a:ext cx="3352800" cy="1143000"/>
          </a:xfrm>
        </p:spPr>
        <p:txBody>
          <a:bodyPr anchor="ctr" anchorCtr="0"/>
          <a:lstStyle>
            <a:lvl1pPr>
              <a:defRPr sz="2400" b="0" i="0">
                <a:latin typeface="Futura Next Medium" panose="020B0602020204020303" pitchFamily="34" charset="77"/>
              </a:defRPr>
            </a:lvl1pPr>
          </a:lstStyle>
          <a:p>
            <a:r>
              <a:rPr lang="en-US"/>
              <a:t>Long title sentence case, lorem ipsum has been standard dummy text.</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5" name="Picture Placeholder 14">
            <a:extLst>
              <a:ext uri="{FF2B5EF4-FFF2-40B4-BE49-F238E27FC236}">
                <a16:creationId xmlns:a16="http://schemas.microsoft.com/office/drawing/2014/main" id="{A1B95540-4711-964B-A6F3-2064A7DA698B}"/>
              </a:ext>
            </a:extLst>
          </p:cNvPr>
          <p:cNvSpPr>
            <a:spLocks noGrp="1"/>
          </p:cNvSpPr>
          <p:nvPr>
            <p:ph type="pic" sz="quarter" idx="24" hasCustomPrompt="1"/>
          </p:nvPr>
        </p:nvSpPr>
        <p:spPr>
          <a:xfrm>
            <a:off x="5357733" y="685800"/>
            <a:ext cx="1755204" cy="107227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6" name="Picture Placeholder 14">
            <a:extLst>
              <a:ext uri="{FF2B5EF4-FFF2-40B4-BE49-F238E27FC236}">
                <a16:creationId xmlns:a16="http://schemas.microsoft.com/office/drawing/2014/main" id="{3494E7A4-7E4E-E44B-9203-AD6D8C19D309}"/>
              </a:ext>
            </a:extLst>
          </p:cNvPr>
          <p:cNvSpPr>
            <a:spLocks noGrp="1"/>
          </p:cNvSpPr>
          <p:nvPr>
            <p:ph type="pic" sz="quarter" idx="25" hasCustomPrompt="1"/>
          </p:nvPr>
        </p:nvSpPr>
        <p:spPr>
          <a:xfrm>
            <a:off x="5359320" y="2157177"/>
            <a:ext cx="1755204" cy="107227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7" name="Picture Placeholder 14">
            <a:extLst>
              <a:ext uri="{FF2B5EF4-FFF2-40B4-BE49-F238E27FC236}">
                <a16:creationId xmlns:a16="http://schemas.microsoft.com/office/drawing/2014/main" id="{2CD4A298-CED5-0E49-8C4A-872427DF09DE}"/>
              </a:ext>
            </a:extLst>
          </p:cNvPr>
          <p:cNvSpPr>
            <a:spLocks noGrp="1"/>
          </p:cNvSpPr>
          <p:nvPr>
            <p:ph type="pic" sz="quarter" idx="26" hasCustomPrompt="1"/>
          </p:nvPr>
        </p:nvSpPr>
        <p:spPr>
          <a:xfrm>
            <a:off x="5359320" y="3628554"/>
            <a:ext cx="1755204" cy="107227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8" name="Picture Placeholder 14">
            <a:extLst>
              <a:ext uri="{FF2B5EF4-FFF2-40B4-BE49-F238E27FC236}">
                <a16:creationId xmlns:a16="http://schemas.microsoft.com/office/drawing/2014/main" id="{52E628B4-54B2-0C42-ABFD-DEF148DF7404}"/>
              </a:ext>
            </a:extLst>
          </p:cNvPr>
          <p:cNvSpPr>
            <a:spLocks noGrp="1"/>
          </p:cNvSpPr>
          <p:nvPr>
            <p:ph type="pic" sz="quarter" idx="27" hasCustomPrompt="1"/>
          </p:nvPr>
        </p:nvSpPr>
        <p:spPr>
          <a:xfrm>
            <a:off x="5359320" y="5099930"/>
            <a:ext cx="1755204" cy="107227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10" name="Picture Placeholder 14">
            <a:extLst>
              <a:ext uri="{FF2B5EF4-FFF2-40B4-BE49-F238E27FC236}">
                <a16:creationId xmlns:a16="http://schemas.microsoft.com/office/drawing/2014/main" id="{EB669B09-4947-2148-9A7A-9FE4D320ACF0}"/>
              </a:ext>
            </a:extLst>
          </p:cNvPr>
          <p:cNvSpPr>
            <a:spLocks noGrp="1"/>
          </p:cNvSpPr>
          <p:nvPr>
            <p:ph type="pic" sz="quarter" idx="28" hasCustomPrompt="1"/>
          </p:nvPr>
        </p:nvSpPr>
        <p:spPr>
          <a:xfrm>
            <a:off x="7535172" y="685800"/>
            <a:ext cx="1755204" cy="107227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11" name="Picture Placeholder 14">
            <a:extLst>
              <a:ext uri="{FF2B5EF4-FFF2-40B4-BE49-F238E27FC236}">
                <a16:creationId xmlns:a16="http://schemas.microsoft.com/office/drawing/2014/main" id="{F02F9C82-4DC1-8947-9816-0BAA722E7665}"/>
              </a:ext>
            </a:extLst>
          </p:cNvPr>
          <p:cNvSpPr>
            <a:spLocks noGrp="1"/>
          </p:cNvSpPr>
          <p:nvPr>
            <p:ph type="pic" sz="quarter" idx="29" hasCustomPrompt="1"/>
          </p:nvPr>
        </p:nvSpPr>
        <p:spPr>
          <a:xfrm>
            <a:off x="7536759" y="2157177"/>
            <a:ext cx="1755204" cy="107227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12" name="Picture Placeholder 14">
            <a:extLst>
              <a:ext uri="{FF2B5EF4-FFF2-40B4-BE49-F238E27FC236}">
                <a16:creationId xmlns:a16="http://schemas.microsoft.com/office/drawing/2014/main" id="{5DEE8005-6CB9-5A46-AAE4-31A81E19B217}"/>
              </a:ext>
            </a:extLst>
          </p:cNvPr>
          <p:cNvSpPr>
            <a:spLocks noGrp="1"/>
          </p:cNvSpPr>
          <p:nvPr>
            <p:ph type="pic" sz="quarter" idx="30" hasCustomPrompt="1"/>
          </p:nvPr>
        </p:nvSpPr>
        <p:spPr>
          <a:xfrm>
            <a:off x="7536759" y="3628554"/>
            <a:ext cx="1755204" cy="107227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13" name="Picture Placeholder 14">
            <a:extLst>
              <a:ext uri="{FF2B5EF4-FFF2-40B4-BE49-F238E27FC236}">
                <a16:creationId xmlns:a16="http://schemas.microsoft.com/office/drawing/2014/main" id="{FB53A751-D85A-7D40-B268-76A03C8EC755}"/>
              </a:ext>
            </a:extLst>
          </p:cNvPr>
          <p:cNvSpPr>
            <a:spLocks noGrp="1"/>
          </p:cNvSpPr>
          <p:nvPr>
            <p:ph type="pic" sz="quarter" idx="31" hasCustomPrompt="1"/>
          </p:nvPr>
        </p:nvSpPr>
        <p:spPr>
          <a:xfrm>
            <a:off x="7536759" y="5099930"/>
            <a:ext cx="1755204" cy="107227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14" name="Picture Placeholder 14">
            <a:extLst>
              <a:ext uri="{FF2B5EF4-FFF2-40B4-BE49-F238E27FC236}">
                <a16:creationId xmlns:a16="http://schemas.microsoft.com/office/drawing/2014/main" id="{39AC1074-EA41-3749-9572-987EA0B240FA}"/>
              </a:ext>
            </a:extLst>
          </p:cNvPr>
          <p:cNvSpPr>
            <a:spLocks noGrp="1"/>
          </p:cNvSpPr>
          <p:nvPr>
            <p:ph type="pic" sz="quarter" idx="32" hasCustomPrompt="1"/>
          </p:nvPr>
        </p:nvSpPr>
        <p:spPr>
          <a:xfrm>
            <a:off x="9712611" y="685800"/>
            <a:ext cx="1755204" cy="107227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15" name="Picture Placeholder 14">
            <a:extLst>
              <a:ext uri="{FF2B5EF4-FFF2-40B4-BE49-F238E27FC236}">
                <a16:creationId xmlns:a16="http://schemas.microsoft.com/office/drawing/2014/main" id="{20099722-EEF4-5047-827E-2365785BCD49}"/>
              </a:ext>
            </a:extLst>
          </p:cNvPr>
          <p:cNvSpPr>
            <a:spLocks noGrp="1"/>
          </p:cNvSpPr>
          <p:nvPr>
            <p:ph type="pic" sz="quarter" idx="33" hasCustomPrompt="1"/>
          </p:nvPr>
        </p:nvSpPr>
        <p:spPr>
          <a:xfrm>
            <a:off x="9714198" y="2157177"/>
            <a:ext cx="1755204" cy="107227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16" name="Picture Placeholder 14">
            <a:extLst>
              <a:ext uri="{FF2B5EF4-FFF2-40B4-BE49-F238E27FC236}">
                <a16:creationId xmlns:a16="http://schemas.microsoft.com/office/drawing/2014/main" id="{9C0AD912-89DD-E545-83C7-6AF4517F9ABA}"/>
              </a:ext>
            </a:extLst>
          </p:cNvPr>
          <p:cNvSpPr>
            <a:spLocks noGrp="1"/>
          </p:cNvSpPr>
          <p:nvPr>
            <p:ph type="pic" sz="quarter" idx="34" hasCustomPrompt="1"/>
          </p:nvPr>
        </p:nvSpPr>
        <p:spPr>
          <a:xfrm>
            <a:off x="9714198" y="3628554"/>
            <a:ext cx="1755204" cy="107227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17" name="Picture Placeholder 14">
            <a:extLst>
              <a:ext uri="{FF2B5EF4-FFF2-40B4-BE49-F238E27FC236}">
                <a16:creationId xmlns:a16="http://schemas.microsoft.com/office/drawing/2014/main" id="{3A281FD5-8400-6A4C-87E9-0640AF5E0A54}"/>
              </a:ext>
            </a:extLst>
          </p:cNvPr>
          <p:cNvSpPr>
            <a:spLocks noGrp="1"/>
          </p:cNvSpPr>
          <p:nvPr>
            <p:ph type="pic" sz="quarter" idx="35" hasCustomPrompt="1"/>
          </p:nvPr>
        </p:nvSpPr>
        <p:spPr>
          <a:xfrm>
            <a:off x="9714198" y="5099930"/>
            <a:ext cx="1755204" cy="1072270"/>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grpSp>
        <p:nvGrpSpPr>
          <p:cNvPr id="22" name="Group 21">
            <a:extLst>
              <a:ext uri="{FF2B5EF4-FFF2-40B4-BE49-F238E27FC236}">
                <a16:creationId xmlns:a16="http://schemas.microsoft.com/office/drawing/2014/main" id="{BBCA982F-47D3-C745-9AD0-86D8F5FDF794}"/>
              </a:ext>
            </a:extLst>
          </p:cNvPr>
          <p:cNvGrpSpPr/>
          <p:nvPr userDrawn="1"/>
        </p:nvGrpSpPr>
        <p:grpSpPr>
          <a:xfrm>
            <a:off x="685800" y="6257314"/>
            <a:ext cx="506815" cy="226800"/>
            <a:chOff x="685800" y="6257314"/>
            <a:chExt cx="506815" cy="226800"/>
          </a:xfrm>
        </p:grpSpPr>
        <p:cxnSp>
          <p:nvCxnSpPr>
            <p:cNvPr id="23" name="Straight Connector 22">
              <a:extLst>
                <a:ext uri="{FF2B5EF4-FFF2-40B4-BE49-F238E27FC236}">
                  <a16:creationId xmlns:a16="http://schemas.microsoft.com/office/drawing/2014/main" id="{868EC414-01D8-AE40-A7AE-4027B53265EA}"/>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6DAB2F13-D3F0-8F44-A557-6A31CDAF1E2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20" name="Picture 4" descr="McDonald's Logo PNG Transparent &amp; SVG Vector - Freebie Supply">
            <a:extLst>
              <a:ext uri="{FF2B5EF4-FFF2-40B4-BE49-F238E27FC236}">
                <a16:creationId xmlns:a16="http://schemas.microsoft.com/office/drawing/2014/main" id="{1E41D10D-3070-D34B-AF43-5A740D9313D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2946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ogos 6x4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a:p>
        </p:txBody>
      </p:sp>
      <p:sp>
        <p:nvSpPr>
          <p:cNvPr id="4" name="Picture Placeholder 14">
            <a:extLst>
              <a:ext uri="{FF2B5EF4-FFF2-40B4-BE49-F238E27FC236}">
                <a16:creationId xmlns:a16="http://schemas.microsoft.com/office/drawing/2014/main" id="{E2C43AFA-AE17-234F-BCA6-1673B0560EBD}"/>
              </a:ext>
            </a:extLst>
          </p:cNvPr>
          <p:cNvSpPr>
            <a:spLocks noGrp="1"/>
          </p:cNvSpPr>
          <p:nvPr>
            <p:ph type="pic" sz="quarter" idx="11" hasCustomPrompt="1"/>
          </p:nvPr>
        </p:nvSpPr>
        <p:spPr>
          <a:xfrm>
            <a:off x="684213" y="1680692"/>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5" name="Picture Placeholder 14">
            <a:extLst>
              <a:ext uri="{FF2B5EF4-FFF2-40B4-BE49-F238E27FC236}">
                <a16:creationId xmlns:a16="http://schemas.microsoft.com/office/drawing/2014/main" id="{C5EB6FDB-1BE9-8F46-8925-06E3EB76A928}"/>
              </a:ext>
            </a:extLst>
          </p:cNvPr>
          <p:cNvSpPr>
            <a:spLocks noGrp="1"/>
          </p:cNvSpPr>
          <p:nvPr>
            <p:ph type="pic" sz="quarter" idx="13" hasCustomPrompt="1"/>
          </p:nvPr>
        </p:nvSpPr>
        <p:spPr>
          <a:xfrm>
            <a:off x="685800" y="2858605"/>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6" name="Picture Placeholder 14">
            <a:extLst>
              <a:ext uri="{FF2B5EF4-FFF2-40B4-BE49-F238E27FC236}">
                <a16:creationId xmlns:a16="http://schemas.microsoft.com/office/drawing/2014/main" id="{E10AA068-AB3A-1B4C-A2A0-1288D51E96AB}"/>
              </a:ext>
            </a:extLst>
          </p:cNvPr>
          <p:cNvSpPr>
            <a:spLocks noGrp="1"/>
          </p:cNvSpPr>
          <p:nvPr>
            <p:ph type="pic" sz="quarter" idx="14" hasCustomPrompt="1"/>
          </p:nvPr>
        </p:nvSpPr>
        <p:spPr>
          <a:xfrm>
            <a:off x="685800" y="4036518"/>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7" name="Picture Placeholder 14">
            <a:extLst>
              <a:ext uri="{FF2B5EF4-FFF2-40B4-BE49-F238E27FC236}">
                <a16:creationId xmlns:a16="http://schemas.microsoft.com/office/drawing/2014/main" id="{5DF034AE-ADA6-4F43-B424-1C6A3B253376}"/>
              </a:ext>
            </a:extLst>
          </p:cNvPr>
          <p:cNvSpPr>
            <a:spLocks noGrp="1"/>
          </p:cNvSpPr>
          <p:nvPr>
            <p:ph type="pic" sz="quarter" idx="15" hasCustomPrompt="1"/>
          </p:nvPr>
        </p:nvSpPr>
        <p:spPr>
          <a:xfrm>
            <a:off x="685800" y="5214432"/>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8" name="Picture Placeholder 14">
            <a:extLst>
              <a:ext uri="{FF2B5EF4-FFF2-40B4-BE49-F238E27FC236}">
                <a16:creationId xmlns:a16="http://schemas.microsoft.com/office/drawing/2014/main" id="{BDDEC251-12AF-2B46-9011-C196ED0D61BE}"/>
              </a:ext>
            </a:extLst>
          </p:cNvPr>
          <p:cNvSpPr>
            <a:spLocks noGrp="1"/>
          </p:cNvSpPr>
          <p:nvPr>
            <p:ph type="pic" sz="quarter" idx="16" hasCustomPrompt="1"/>
          </p:nvPr>
        </p:nvSpPr>
        <p:spPr>
          <a:xfrm>
            <a:off x="2550821" y="1680692"/>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9" name="Picture Placeholder 14">
            <a:extLst>
              <a:ext uri="{FF2B5EF4-FFF2-40B4-BE49-F238E27FC236}">
                <a16:creationId xmlns:a16="http://schemas.microsoft.com/office/drawing/2014/main" id="{7F8942FC-1D61-5146-BA7D-5337C5655D3A}"/>
              </a:ext>
            </a:extLst>
          </p:cNvPr>
          <p:cNvSpPr>
            <a:spLocks noGrp="1"/>
          </p:cNvSpPr>
          <p:nvPr>
            <p:ph type="pic" sz="quarter" idx="17" hasCustomPrompt="1"/>
          </p:nvPr>
        </p:nvSpPr>
        <p:spPr>
          <a:xfrm>
            <a:off x="2552408" y="2858605"/>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10" name="Picture Placeholder 14">
            <a:extLst>
              <a:ext uri="{FF2B5EF4-FFF2-40B4-BE49-F238E27FC236}">
                <a16:creationId xmlns:a16="http://schemas.microsoft.com/office/drawing/2014/main" id="{3D857F5F-5F9D-0944-A976-160336C824CA}"/>
              </a:ext>
            </a:extLst>
          </p:cNvPr>
          <p:cNvSpPr>
            <a:spLocks noGrp="1"/>
          </p:cNvSpPr>
          <p:nvPr>
            <p:ph type="pic" sz="quarter" idx="18" hasCustomPrompt="1"/>
          </p:nvPr>
        </p:nvSpPr>
        <p:spPr>
          <a:xfrm>
            <a:off x="2552408" y="4036518"/>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11" name="Picture Placeholder 14">
            <a:extLst>
              <a:ext uri="{FF2B5EF4-FFF2-40B4-BE49-F238E27FC236}">
                <a16:creationId xmlns:a16="http://schemas.microsoft.com/office/drawing/2014/main" id="{BBBA099A-BB19-5E4A-87AB-97A586BE59B3}"/>
              </a:ext>
            </a:extLst>
          </p:cNvPr>
          <p:cNvSpPr>
            <a:spLocks noGrp="1"/>
          </p:cNvSpPr>
          <p:nvPr>
            <p:ph type="pic" sz="quarter" idx="19" hasCustomPrompt="1"/>
          </p:nvPr>
        </p:nvSpPr>
        <p:spPr>
          <a:xfrm>
            <a:off x="2552408" y="5214432"/>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12" name="Picture Placeholder 14">
            <a:extLst>
              <a:ext uri="{FF2B5EF4-FFF2-40B4-BE49-F238E27FC236}">
                <a16:creationId xmlns:a16="http://schemas.microsoft.com/office/drawing/2014/main" id="{A82ABCBD-661E-4943-8150-92E4195827BE}"/>
              </a:ext>
            </a:extLst>
          </p:cNvPr>
          <p:cNvSpPr>
            <a:spLocks noGrp="1"/>
          </p:cNvSpPr>
          <p:nvPr>
            <p:ph type="pic" sz="quarter" idx="20" hasCustomPrompt="1"/>
          </p:nvPr>
        </p:nvSpPr>
        <p:spPr>
          <a:xfrm>
            <a:off x="4417429" y="1680692"/>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13" name="Picture Placeholder 14">
            <a:extLst>
              <a:ext uri="{FF2B5EF4-FFF2-40B4-BE49-F238E27FC236}">
                <a16:creationId xmlns:a16="http://schemas.microsoft.com/office/drawing/2014/main" id="{C83622F5-20F9-694A-81C8-66B28B0F9F3B}"/>
              </a:ext>
            </a:extLst>
          </p:cNvPr>
          <p:cNvSpPr>
            <a:spLocks noGrp="1"/>
          </p:cNvSpPr>
          <p:nvPr>
            <p:ph type="pic" sz="quarter" idx="21" hasCustomPrompt="1"/>
          </p:nvPr>
        </p:nvSpPr>
        <p:spPr>
          <a:xfrm>
            <a:off x="4419016" y="2858605"/>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14" name="Picture Placeholder 14">
            <a:extLst>
              <a:ext uri="{FF2B5EF4-FFF2-40B4-BE49-F238E27FC236}">
                <a16:creationId xmlns:a16="http://schemas.microsoft.com/office/drawing/2014/main" id="{1787673F-2380-E24A-BC51-049E640F8271}"/>
              </a:ext>
            </a:extLst>
          </p:cNvPr>
          <p:cNvSpPr>
            <a:spLocks noGrp="1"/>
          </p:cNvSpPr>
          <p:nvPr>
            <p:ph type="pic" sz="quarter" idx="22" hasCustomPrompt="1"/>
          </p:nvPr>
        </p:nvSpPr>
        <p:spPr>
          <a:xfrm>
            <a:off x="4419016" y="4036518"/>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15" name="Picture Placeholder 14">
            <a:extLst>
              <a:ext uri="{FF2B5EF4-FFF2-40B4-BE49-F238E27FC236}">
                <a16:creationId xmlns:a16="http://schemas.microsoft.com/office/drawing/2014/main" id="{1F9EAD99-AF9B-9440-9704-697A2A218A95}"/>
              </a:ext>
            </a:extLst>
          </p:cNvPr>
          <p:cNvSpPr>
            <a:spLocks noGrp="1"/>
          </p:cNvSpPr>
          <p:nvPr>
            <p:ph type="pic" sz="quarter" idx="23" hasCustomPrompt="1"/>
          </p:nvPr>
        </p:nvSpPr>
        <p:spPr>
          <a:xfrm>
            <a:off x="4419016" y="5214432"/>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16" name="Picture Placeholder 14">
            <a:extLst>
              <a:ext uri="{FF2B5EF4-FFF2-40B4-BE49-F238E27FC236}">
                <a16:creationId xmlns:a16="http://schemas.microsoft.com/office/drawing/2014/main" id="{59DF9B27-F286-DA40-B77A-FB1C5631E4A7}"/>
              </a:ext>
            </a:extLst>
          </p:cNvPr>
          <p:cNvSpPr>
            <a:spLocks noGrp="1"/>
          </p:cNvSpPr>
          <p:nvPr>
            <p:ph type="pic" sz="quarter" idx="24" hasCustomPrompt="1"/>
          </p:nvPr>
        </p:nvSpPr>
        <p:spPr>
          <a:xfrm>
            <a:off x="6284037" y="1680692"/>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17" name="Picture Placeholder 14">
            <a:extLst>
              <a:ext uri="{FF2B5EF4-FFF2-40B4-BE49-F238E27FC236}">
                <a16:creationId xmlns:a16="http://schemas.microsoft.com/office/drawing/2014/main" id="{54984336-41C3-734D-8C1A-4342B642F8BE}"/>
              </a:ext>
            </a:extLst>
          </p:cNvPr>
          <p:cNvSpPr>
            <a:spLocks noGrp="1"/>
          </p:cNvSpPr>
          <p:nvPr>
            <p:ph type="pic" sz="quarter" idx="25" hasCustomPrompt="1"/>
          </p:nvPr>
        </p:nvSpPr>
        <p:spPr>
          <a:xfrm>
            <a:off x="6285624" y="2858605"/>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18" name="Picture Placeholder 14">
            <a:extLst>
              <a:ext uri="{FF2B5EF4-FFF2-40B4-BE49-F238E27FC236}">
                <a16:creationId xmlns:a16="http://schemas.microsoft.com/office/drawing/2014/main" id="{A4E6C88F-0C90-E34D-A155-6F81920C1FEB}"/>
              </a:ext>
            </a:extLst>
          </p:cNvPr>
          <p:cNvSpPr>
            <a:spLocks noGrp="1"/>
          </p:cNvSpPr>
          <p:nvPr>
            <p:ph type="pic" sz="quarter" idx="26" hasCustomPrompt="1"/>
          </p:nvPr>
        </p:nvSpPr>
        <p:spPr>
          <a:xfrm>
            <a:off x="6285624" y="4036518"/>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19" name="Picture Placeholder 14">
            <a:extLst>
              <a:ext uri="{FF2B5EF4-FFF2-40B4-BE49-F238E27FC236}">
                <a16:creationId xmlns:a16="http://schemas.microsoft.com/office/drawing/2014/main" id="{2ECCC594-AF8B-FF41-BA5D-3C706F11AB6E}"/>
              </a:ext>
            </a:extLst>
          </p:cNvPr>
          <p:cNvSpPr>
            <a:spLocks noGrp="1"/>
          </p:cNvSpPr>
          <p:nvPr>
            <p:ph type="pic" sz="quarter" idx="27" hasCustomPrompt="1"/>
          </p:nvPr>
        </p:nvSpPr>
        <p:spPr>
          <a:xfrm>
            <a:off x="6285624" y="5214432"/>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20" name="Picture Placeholder 14">
            <a:extLst>
              <a:ext uri="{FF2B5EF4-FFF2-40B4-BE49-F238E27FC236}">
                <a16:creationId xmlns:a16="http://schemas.microsoft.com/office/drawing/2014/main" id="{BFE6A77E-1E67-A545-9A1C-FCCF568BC897}"/>
              </a:ext>
            </a:extLst>
          </p:cNvPr>
          <p:cNvSpPr>
            <a:spLocks noGrp="1"/>
          </p:cNvSpPr>
          <p:nvPr>
            <p:ph type="pic" sz="quarter" idx="28" hasCustomPrompt="1"/>
          </p:nvPr>
        </p:nvSpPr>
        <p:spPr>
          <a:xfrm>
            <a:off x="8150645" y="1680692"/>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21" name="Picture Placeholder 14">
            <a:extLst>
              <a:ext uri="{FF2B5EF4-FFF2-40B4-BE49-F238E27FC236}">
                <a16:creationId xmlns:a16="http://schemas.microsoft.com/office/drawing/2014/main" id="{7D4323A9-9345-694E-904D-6AC09CD6ABEB}"/>
              </a:ext>
            </a:extLst>
          </p:cNvPr>
          <p:cNvSpPr>
            <a:spLocks noGrp="1"/>
          </p:cNvSpPr>
          <p:nvPr>
            <p:ph type="pic" sz="quarter" idx="29" hasCustomPrompt="1"/>
          </p:nvPr>
        </p:nvSpPr>
        <p:spPr>
          <a:xfrm>
            <a:off x="8152232" y="2858605"/>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22" name="Picture Placeholder 14">
            <a:extLst>
              <a:ext uri="{FF2B5EF4-FFF2-40B4-BE49-F238E27FC236}">
                <a16:creationId xmlns:a16="http://schemas.microsoft.com/office/drawing/2014/main" id="{24D40FE6-2F52-DB44-80DF-011C0ADDFDA2}"/>
              </a:ext>
            </a:extLst>
          </p:cNvPr>
          <p:cNvSpPr>
            <a:spLocks noGrp="1"/>
          </p:cNvSpPr>
          <p:nvPr>
            <p:ph type="pic" sz="quarter" idx="30" hasCustomPrompt="1"/>
          </p:nvPr>
        </p:nvSpPr>
        <p:spPr>
          <a:xfrm>
            <a:off x="8152232" y="4036518"/>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23" name="Picture Placeholder 14">
            <a:extLst>
              <a:ext uri="{FF2B5EF4-FFF2-40B4-BE49-F238E27FC236}">
                <a16:creationId xmlns:a16="http://schemas.microsoft.com/office/drawing/2014/main" id="{527FFE60-8457-9D45-B0DE-F14B8FA0F50E}"/>
              </a:ext>
            </a:extLst>
          </p:cNvPr>
          <p:cNvSpPr>
            <a:spLocks noGrp="1"/>
          </p:cNvSpPr>
          <p:nvPr>
            <p:ph type="pic" sz="quarter" idx="31" hasCustomPrompt="1"/>
          </p:nvPr>
        </p:nvSpPr>
        <p:spPr>
          <a:xfrm>
            <a:off x="8152232" y="5214432"/>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24" name="Picture Placeholder 14">
            <a:extLst>
              <a:ext uri="{FF2B5EF4-FFF2-40B4-BE49-F238E27FC236}">
                <a16:creationId xmlns:a16="http://schemas.microsoft.com/office/drawing/2014/main" id="{62F07F93-3663-C943-90BC-CFE35548ACF5}"/>
              </a:ext>
            </a:extLst>
          </p:cNvPr>
          <p:cNvSpPr>
            <a:spLocks noGrp="1"/>
          </p:cNvSpPr>
          <p:nvPr>
            <p:ph type="pic" sz="quarter" idx="32" hasCustomPrompt="1"/>
          </p:nvPr>
        </p:nvSpPr>
        <p:spPr>
          <a:xfrm>
            <a:off x="10017252" y="1680692"/>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25" name="Picture Placeholder 14">
            <a:extLst>
              <a:ext uri="{FF2B5EF4-FFF2-40B4-BE49-F238E27FC236}">
                <a16:creationId xmlns:a16="http://schemas.microsoft.com/office/drawing/2014/main" id="{F1D1FFC6-A086-BE4B-A860-AA2FDDD2B5D4}"/>
              </a:ext>
            </a:extLst>
          </p:cNvPr>
          <p:cNvSpPr>
            <a:spLocks noGrp="1"/>
          </p:cNvSpPr>
          <p:nvPr>
            <p:ph type="pic" sz="quarter" idx="33" hasCustomPrompt="1"/>
          </p:nvPr>
        </p:nvSpPr>
        <p:spPr>
          <a:xfrm>
            <a:off x="10018839" y="2858605"/>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26" name="Picture Placeholder 14">
            <a:extLst>
              <a:ext uri="{FF2B5EF4-FFF2-40B4-BE49-F238E27FC236}">
                <a16:creationId xmlns:a16="http://schemas.microsoft.com/office/drawing/2014/main" id="{53F0F92C-167C-BB49-AD21-7FD4C8F10587}"/>
              </a:ext>
            </a:extLst>
          </p:cNvPr>
          <p:cNvSpPr>
            <a:spLocks noGrp="1"/>
          </p:cNvSpPr>
          <p:nvPr>
            <p:ph type="pic" sz="quarter" idx="34" hasCustomPrompt="1"/>
          </p:nvPr>
        </p:nvSpPr>
        <p:spPr>
          <a:xfrm>
            <a:off x="10018839" y="4036518"/>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27" name="Picture Placeholder 14">
            <a:extLst>
              <a:ext uri="{FF2B5EF4-FFF2-40B4-BE49-F238E27FC236}">
                <a16:creationId xmlns:a16="http://schemas.microsoft.com/office/drawing/2014/main" id="{F27E3CCD-F613-134E-9C94-9EDD8069A8AF}"/>
              </a:ext>
            </a:extLst>
          </p:cNvPr>
          <p:cNvSpPr>
            <a:spLocks noGrp="1"/>
          </p:cNvSpPr>
          <p:nvPr>
            <p:ph type="pic" sz="quarter" idx="35" hasCustomPrompt="1"/>
          </p:nvPr>
        </p:nvSpPr>
        <p:spPr>
          <a:xfrm>
            <a:off x="10018839" y="5214432"/>
            <a:ext cx="1484313" cy="957767"/>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grpSp>
        <p:nvGrpSpPr>
          <p:cNvPr id="32" name="Group 31">
            <a:extLst>
              <a:ext uri="{FF2B5EF4-FFF2-40B4-BE49-F238E27FC236}">
                <a16:creationId xmlns:a16="http://schemas.microsoft.com/office/drawing/2014/main" id="{51B93EC1-68B7-BB43-8CA0-C0442B56D94C}"/>
              </a:ext>
            </a:extLst>
          </p:cNvPr>
          <p:cNvGrpSpPr/>
          <p:nvPr userDrawn="1"/>
        </p:nvGrpSpPr>
        <p:grpSpPr>
          <a:xfrm>
            <a:off x="685800" y="6257314"/>
            <a:ext cx="506815" cy="226800"/>
            <a:chOff x="685800" y="6257314"/>
            <a:chExt cx="506815" cy="226800"/>
          </a:xfrm>
        </p:grpSpPr>
        <p:cxnSp>
          <p:nvCxnSpPr>
            <p:cNvPr id="33" name="Straight Connector 32">
              <a:extLst>
                <a:ext uri="{FF2B5EF4-FFF2-40B4-BE49-F238E27FC236}">
                  <a16:creationId xmlns:a16="http://schemas.microsoft.com/office/drawing/2014/main" id="{5752A53A-367C-8449-AB74-8DBEC27049F8}"/>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18A9BBBB-FCE4-1F4B-926F-765CF98634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36" name="Picture 4" descr="McDonald's Logo PNG Transparent &amp; SVG Vector - Freebie Supply">
            <a:extLst>
              <a:ext uri="{FF2B5EF4-FFF2-40B4-BE49-F238E27FC236}">
                <a16:creationId xmlns:a16="http://schemas.microsoft.com/office/drawing/2014/main" id="{7939C5A3-119C-4C49-9B5A-470683FDFBF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247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Logos 7x5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a:p>
        </p:txBody>
      </p:sp>
      <p:sp>
        <p:nvSpPr>
          <p:cNvPr id="28" name="Picture Placeholder 14">
            <a:extLst>
              <a:ext uri="{FF2B5EF4-FFF2-40B4-BE49-F238E27FC236}">
                <a16:creationId xmlns:a16="http://schemas.microsoft.com/office/drawing/2014/main" id="{A94A9B62-F488-504B-9FB3-4CA5D75D4F85}"/>
              </a:ext>
            </a:extLst>
          </p:cNvPr>
          <p:cNvSpPr>
            <a:spLocks noGrp="1"/>
          </p:cNvSpPr>
          <p:nvPr>
            <p:ph type="pic" sz="quarter" idx="11" hasCustomPrompt="1"/>
          </p:nvPr>
        </p:nvSpPr>
        <p:spPr>
          <a:xfrm>
            <a:off x="684213" y="1679409"/>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29" name="Picture Placeholder 14">
            <a:extLst>
              <a:ext uri="{FF2B5EF4-FFF2-40B4-BE49-F238E27FC236}">
                <a16:creationId xmlns:a16="http://schemas.microsoft.com/office/drawing/2014/main" id="{F0E105C2-063B-184A-828D-EC68F482412E}"/>
              </a:ext>
            </a:extLst>
          </p:cNvPr>
          <p:cNvSpPr>
            <a:spLocks noGrp="1"/>
          </p:cNvSpPr>
          <p:nvPr>
            <p:ph type="pic" sz="quarter" idx="12" hasCustomPrompt="1"/>
          </p:nvPr>
        </p:nvSpPr>
        <p:spPr>
          <a:xfrm>
            <a:off x="684213" y="2622148"/>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30" name="Picture Placeholder 14">
            <a:extLst>
              <a:ext uri="{FF2B5EF4-FFF2-40B4-BE49-F238E27FC236}">
                <a16:creationId xmlns:a16="http://schemas.microsoft.com/office/drawing/2014/main" id="{4AEA8EDC-6FE4-8A47-B001-677D6F391652}"/>
              </a:ext>
            </a:extLst>
          </p:cNvPr>
          <p:cNvSpPr>
            <a:spLocks noGrp="1"/>
          </p:cNvSpPr>
          <p:nvPr>
            <p:ph type="pic" sz="quarter" idx="13" hasCustomPrompt="1"/>
          </p:nvPr>
        </p:nvSpPr>
        <p:spPr>
          <a:xfrm>
            <a:off x="684213" y="3564887"/>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31" name="Picture Placeholder 14">
            <a:extLst>
              <a:ext uri="{FF2B5EF4-FFF2-40B4-BE49-F238E27FC236}">
                <a16:creationId xmlns:a16="http://schemas.microsoft.com/office/drawing/2014/main" id="{3988D73C-9CA7-B14D-B39C-2510E0DD7B55}"/>
              </a:ext>
            </a:extLst>
          </p:cNvPr>
          <p:cNvSpPr>
            <a:spLocks noGrp="1"/>
          </p:cNvSpPr>
          <p:nvPr>
            <p:ph type="pic" sz="quarter" idx="14" hasCustomPrompt="1"/>
          </p:nvPr>
        </p:nvSpPr>
        <p:spPr>
          <a:xfrm>
            <a:off x="684213" y="4507626"/>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32" name="Picture Placeholder 14">
            <a:extLst>
              <a:ext uri="{FF2B5EF4-FFF2-40B4-BE49-F238E27FC236}">
                <a16:creationId xmlns:a16="http://schemas.microsoft.com/office/drawing/2014/main" id="{1563AE8D-E59D-F146-8523-97AEF0C0BD1F}"/>
              </a:ext>
            </a:extLst>
          </p:cNvPr>
          <p:cNvSpPr>
            <a:spLocks noGrp="1"/>
          </p:cNvSpPr>
          <p:nvPr>
            <p:ph type="pic" sz="quarter" idx="15" hasCustomPrompt="1"/>
          </p:nvPr>
        </p:nvSpPr>
        <p:spPr>
          <a:xfrm>
            <a:off x="684213" y="5450364"/>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33" name="Picture Placeholder 14">
            <a:extLst>
              <a:ext uri="{FF2B5EF4-FFF2-40B4-BE49-F238E27FC236}">
                <a16:creationId xmlns:a16="http://schemas.microsoft.com/office/drawing/2014/main" id="{1DAF0308-2380-B84E-95BA-B57F71AEC5A8}"/>
              </a:ext>
            </a:extLst>
          </p:cNvPr>
          <p:cNvSpPr>
            <a:spLocks noGrp="1"/>
          </p:cNvSpPr>
          <p:nvPr>
            <p:ph type="pic" sz="quarter" idx="16" hasCustomPrompt="1"/>
          </p:nvPr>
        </p:nvSpPr>
        <p:spPr>
          <a:xfrm>
            <a:off x="2271364" y="1679409"/>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34" name="Picture Placeholder 14">
            <a:extLst>
              <a:ext uri="{FF2B5EF4-FFF2-40B4-BE49-F238E27FC236}">
                <a16:creationId xmlns:a16="http://schemas.microsoft.com/office/drawing/2014/main" id="{01E7831B-8839-304D-B279-38C91471F0A2}"/>
              </a:ext>
            </a:extLst>
          </p:cNvPr>
          <p:cNvSpPr>
            <a:spLocks noGrp="1"/>
          </p:cNvSpPr>
          <p:nvPr>
            <p:ph type="pic" sz="quarter" idx="17" hasCustomPrompt="1"/>
          </p:nvPr>
        </p:nvSpPr>
        <p:spPr>
          <a:xfrm>
            <a:off x="2271364" y="2622148"/>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35" name="Picture Placeholder 14">
            <a:extLst>
              <a:ext uri="{FF2B5EF4-FFF2-40B4-BE49-F238E27FC236}">
                <a16:creationId xmlns:a16="http://schemas.microsoft.com/office/drawing/2014/main" id="{5185A345-9EE8-184A-9F78-C1009AF0E0C2}"/>
              </a:ext>
            </a:extLst>
          </p:cNvPr>
          <p:cNvSpPr>
            <a:spLocks noGrp="1"/>
          </p:cNvSpPr>
          <p:nvPr>
            <p:ph type="pic" sz="quarter" idx="18" hasCustomPrompt="1"/>
          </p:nvPr>
        </p:nvSpPr>
        <p:spPr>
          <a:xfrm>
            <a:off x="2271364" y="3564887"/>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36" name="Picture Placeholder 14">
            <a:extLst>
              <a:ext uri="{FF2B5EF4-FFF2-40B4-BE49-F238E27FC236}">
                <a16:creationId xmlns:a16="http://schemas.microsoft.com/office/drawing/2014/main" id="{5C26D500-5056-2E43-A119-4052F2FA1039}"/>
              </a:ext>
            </a:extLst>
          </p:cNvPr>
          <p:cNvSpPr>
            <a:spLocks noGrp="1"/>
          </p:cNvSpPr>
          <p:nvPr>
            <p:ph type="pic" sz="quarter" idx="19" hasCustomPrompt="1"/>
          </p:nvPr>
        </p:nvSpPr>
        <p:spPr>
          <a:xfrm>
            <a:off x="2271364" y="4507626"/>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37" name="Picture Placeholder 14">
            <a:extLst>
              <a:ext uri="{FF2B5EF4-FFF2-40B4-BE49-F238E27FC236}">
                <a16:creationId xmlns:a16="http://schemas.microsoft.com/office/drawing/2014/main" id="{56BB95D9-FEC5-AE41-8FED-DBAD5304CE29}"/>
              </a:ext>
            </a:extLst>
          </p:cNvPr>
          <p:cNvSpPr>
            <a:spLocks noGrp="1"/>
          </p:cNvSpPr>
          <p:nvPr>
            <p:ph type="pic" sz="quarter" idx="20" hasCustomPrompt="1"/>
          </p:nvPr>
        </p:nvSpPr>
        <p:spPr>
          <a:xfrm>
            <a:off x="2271364" y="5450364"/>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38" name="Picture Placeholder 14">
            <a:extLst>
              <a:ext uri="{FF2B5EF4-FFF2-40B4-BE49-F238E27FC236}">
                <a16:creationId xmlns:a16="http://schemas.microsoft.com/office/drawing/2014/main" id="{2B795971-BA1E-1B4C-8158-411E17BD0A64}"/>
              </a:ext>
            </a:extLst>
          </p:cNvPr>
          <p:cNvSpPr>
            <a:spLocks noGrp="1"/>
          </p:cNvSpPr>
          <p:nvPr>
            <p:ph type="pic" sz="quarter" idx="21" hasCustomPrompt="1"/>
          </p:nvPr>
        </p:nvSpPr>
        <p:spPr>
          <a:xfrm>
            <a:off x="3858515" y="1679409"/>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39" name="Picture Placeholder 14">
            <a:extLst>
              <a:ext uri="{FF2B5EF4-FFF2-40B4-BE49-F238E27FC236}">
                <a16:creationId xmlns:a16="http://schemas.microsoft.com/office/drawing/2014/main" id="{57A3C8CC-0581-8E4E-A980-27E137C0A6FB}"/>
              </a:ext>
            </a:extLst>
          </p:cNvPr>
          <p:cNvSpPr>
            <a:spLocks noGrp="1"/>
          </p:cNvSpPr>
          <p:nvPr>
            <p:ph type="pic" sz="quarter" idx="22" hasCustomPrompt="1"/>
          </p:nvPr>
        </p:nvSpPr>
        <p:spPr>
          <a:xfrm>
            <a:off x="3858515" y="2622148"/>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40" name="Picture Placeholder 14">
            <a:extLst>
              <a:ext uri="{FF2B5EF4-FFF2-40B4-BE49-F238E27FC236}">
                <a16:creationId xmlns:a16="http://schemas.microsoft.com/office/drawing/2014/main" id="{49934B85-D43C-4B4E-867B-7A28CA133590}"/>
              </a:ext>
            </a:extLst>
          </p:cNvPr>
          <p:cNvSpPr>
            <a:spLocks noGrp="1"/>
          </p:cNvSpPr>
          <p:nvPr>
            <p:ph type="pic" sz="quarter" idx="23" hasCustomPrompt="1"/>
          </p:nvPr>
        </p:nvSpPr>
        <p:spPr>
          <a:xfrm>
            <a:off x="3858515" y="3564887"/>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41" name="Picture Placeholder 14">
            <a:extLst>
              <a:ext uri="{FF2B5EF4-FFF2-40B4-BE49-F238E27FC236}">
                <a16:creationId xmlns:a16="http://schemas.microsoft.com/office/drawing/2014/main" id="{756263B5-0AB7-E641-A339-8E386C9EFA6D}"/>
              </a:ext>
            </a:extLst>
          </p:cNvPr>
          <p:cNvSpPr>
            <a:spLocks noGrp="1"/>
          </p:cNvSpPr>
          <p:nvPr>
            <p:ph type="pic" sz="quarter" idx="24" hasCustomPrompt="1"/>
          </p:nvPr>
        </p:nvSpPr>
        <p:spPr>
          <a:xfrm>
            <a:off x="3858515" y="4507626"/>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42" name="Picture Placeholder 14">
            <a:extLst>
              <a:ext uri="{FF2B5EF4-FFF2-40B4-BE49-F238E27FC236}">
                <a16:creationId xmlns:a16="http://schemas.microsoft.com/office/drawing/2014/main" id="{C464CA39-B1B3-0E4E-A821-922D4882EF7D}"/>
              </a:ext>
            </a:extLst>
          </p:cNvPr>
          <p:cNvSpPr>
            <a:spLocks noGrp="1"/>
          </p:cNvSpPr>
          <p:nvPr>
            <p:ph type="pic" sz="quarter" idx="25" hasCustomPrompt="1"/>
          </p:nvPr>
        </p:nvSpPr>
        <p:spPr>
          <a:xfrm>
            <a:off x="3858515" y="5450364"/>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43" name="Picture Placeholder 14">
            <a:extLst>
              <a:ext uri="{FF2B5EF4-FFF2-40B4-BE49-F238E27FC236}">
                <a16:creationId xmlns:a16="http://schemas.microsoft.com/office/drawing/2014/main" id="{FD86F8C4-39A0-3847-9348-38F61610A027}"/>
              </a:ext>
            </a:extLst>
          </p:cNvPr>
          <p:cNvSpPr>
            <a:spLocks noGrp="1"/>
          </p:cNvSpPr>
          <p:nvPr>
            <p:ph type="pic" sz="quarter" idx="26" hasCustomPrompt="1"/>
          </p:nvPr>
        </p:nvSpPr>
        <p:spPr>
          <a:xfrm>
            <a:off x="5445666" y="1679409"/>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44" name="Picture Placeholder 14">
            <a:extLst>
              <a:ext uri="{FF2B5EF4-FFF2-40B4-BE49-F238E27FC236}">
                <a16:creationId xmlns:a16="http://schemas.microsoft.com/office/drawing/2014/main" id="{DB9F01EC-85B2-7948-9120-D96F37D210AA}"/>
              </a:ext>
            </a:extLst>
          </p:cNvPr>
          <p:cNvSpPr>
            <a:spLocks noGrp="1"/>
          </p:cNvSpPr>
          <p:nvPr>
            <p:ph type="pic" sz="quarter" idx="27" hasCustomPrompt="1"/>
          </p:nvPr>
        </p:nvSpPr>
        <p:spPr>
          <a:xfrm>
            <a:off x="5445666" y="2622148"/>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45" name="Picture Placeholder 14">
            <a:extLst>
              <a:ext uri="{FF2B5EF4-FFF2-40B4-BE49-F238E27FC236}">
                <a16:creationId xmlns:a16="http://schemas.microsoft.com/office/drawing/2014/main" id="{AB2D5AFE-974F-9542-9E0C-982A86D16E80}"/>
              </a:ext>
            </a:extLst>
          </p:cNvPr>
          <p:cNvSpPr>
            <a:spLocks noGrp="1"/>
          </p:cNvSpPr>
          <p:nvPr>
            <p:ph type="pic" sz="quarter" idx="28" hasCustomPrompt="1"/>
          </p:nvPr>
        </p:nvSpPr>
        <p:spPr>
          <a:xfrm>
            <a:off x="5445666" y="3564887"/>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46" name="Picture Placeholder 14">
            <a:extLst>
              <a:ext uri="{FF2B5EF4-FFF2-40B4-BE49-F238E27FC236}">
                <a16:creationId xmlns:a16="http://schemas.microsoft.com/office/drawing/2014/main" id="{0874CE3C-9CD0-F445-814F-11A5DB66BABD}"/>
              </a:ext>
            </a:extLst>
          </p:cNvPr>
          <p:cNvSpPr>
            <a:spLocks noGrp="1"/>
          </p:cNvSpPr>
          <p:nvPr>
            <p:ph type="pic" sz="quarter" idx="29" hasCustomPrompt="1"/>
          </p:nvPr>
        </p:nvSpPr>
        <p:spPr>
          <a:xfrm>
            <a:off x="5445666" y="4507626"/>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47" name="Picture Placeholder 14">
            <a:extLst>
              <a:ext uri="{FF2B5EF4-FFF2-40B4-BE49-F238E27FC236}">
                <a16:creationId xmlns:a16="http://schemas.microsoft.com/office/drawing/2014/main" id="{71BB2AD2-5BF7-C348-8465-DAF1139EE884}"/>
              </a:ext>
            </a:extLst>
          </p:cNvPr>
          <p:cNvSpPr>
            <a:spLocks noGrp="1"/>
          </p:cNvSpPr>
          <p:nvPr>
            <p:ph type="pic" sz="quarter" idx="30" hasCustomPrompt="1"/>
          </p:nvPr>
        </p:nvSpPr>
        <p:spPr>
          <a:xfrm>
            <a:off x="5445666" y="5450364"/>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48" name="Picture Placeholder 14">
            <a:extLst>
              <a:ext uri="{FF2B5EF4-FFF2-40B4-BE49-F238E27FC236}">
                <a16:creationId xmlns:a16="http://schemas.microsoft.com/office/drawing/2014/main" id="{9E85EC57-17CE-2444-8D5D-2DCD0FBE5143}"/>
              </a:ext>
            </a:extLst>
          </p:cNvPr>
          <p:cNvSpPr>
            <a:spLocks noGrp="1"/>
          </p:cNvSpPr>
          <p:nvPr>
            <p:ph type="pic" sz="quarter" idx="31" hasCustomPrompt="1"/>
          </p:nvPr>
        </p:nvSpPr>
        <p:spPr>
          <a:xfrm>
            <a:off x="7032817" y="1679409"/>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49" name="Picture Placeholder 14">
            <a:extLst>
              <a:ext uri="{FF2B5EF4-FFF2-40B4-BE49-F238E27FC236}">
                <a16:creationId xmlns:a16="http://schemas.microsoft.com/office/drawing/2014/main" id="{833645A0-031A-AB4C-A4E7-BF5331ED7E2E}"/>
              </a:ext>
            </a:extLst>
          </p:cNvPr>
          <p:cNvSpPr>
            <a:spLocks noGrp="1"/>
          </p:cNvSpPr>
          <p:nvPr>
            <p:ph type="pic" sz="quarter" idx="32" hasCustomPrompt="1"/>
          </p:nvPr>
        </p:nvSpPr>
        <p:spPr>
          <a:xfrm>
            <a:off x="7032817" y="2622148"/>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50" name="Picture Placeholder 14">
            <a:extLst>
              <a:ext uri="{FF2B5EF4-FFF2-40B4-BE49-F238E27FC236}">
                <a16:creationId xmlns:a16="http://schemas.microsoft.com/office/drawing/2014/main" id="{434595A1-C413-3243-9EBC-DC15AB70036F}"/>
              </a:ext>
            </a:extLst>
          </p:cNvPr>
          <p:cNvSpPr>
            <a:spLocks noGrp="1"/>
          </p:cNvSpPr>
          <p:nvPr>
            <p:ph type="pic" sz="quarter" idx="33" hasCustomPrompt="1"/>
          </p:nvPr>
        </p:nvSpPr>
        <p:spPr>
          <a:xfrm>
            <a:off x="7032817" y="3564887"/>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51" name="Picture Placeholder 14">
            <a:extLst>
              <a:ext uri="{FF2B5EF4-FFF2-40B4-BE49-F238E27FC236}">
                <a16:creationId xmlns:a16="http://schemas.microsoft.com/office/drawing/2014/main" id="{5531A636-FB0A-254B-966C-77313AB8F9A2}"/>
              </a:ext>
            </a:extLst>
          </p:cNvPr>
          <p:cNvSpPr>
            <a:spLocks noGrp="1"/>
          </p:cNvSpPr>
          <p:nvPr>
            <p:ph type="pic" sz="quarter" idx="34" hasCustomPrompt="1"/>
          </p:nvPr>
        </p:nvSpPr>
        <p:spPr>
          <a:xfrm>
            <a:off x="7032817" y="4507626"/>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52" name="Picture Placeholder 14">
            <a:extLst>
              <a:ext uri="{FF2B5EF4-FFF2-40B4-BE49-F238E27FC236}">
                <a16:creationId xmlns:a16="http://schemas.microsoft.com/office/drawing/2014/main" id="{10C0B093-EB1F-6044-B88A-3B9EB17CBF09}"/>
              </a:ext>
            </a:extLst>
          </p:cNvPr>
          <p:cNvSpPr>
            <a:spLocks noGrp="1"/>
          </p:cNvSpPr>
          <p:nvPr>
            <p:ph type="pic" sz="quarter" idx="35" hasCustomPrompt="1"/>
          </p:nvPr>
        </p:nvSpPr>
        <p:spPr>
          <a:xfrm>
            <a:off x="7032817" y="5450364"/>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53" name="Picture Placeholder 14">
            <a:extLst>
              <a:ext uri="{FF2B5EF4-FFF2-40B4-BE49-F238E27FC236}">
                <a16:creationId xmlns:a16="http://schemas.microsoft.com/office/drawing/2014/main" id="{E9742775-9EF5-3949-91AE-B60B59AB3FB7}"/>
              </a:ext>
            </a:extLst>
          </p:cNvPr>
          <p:cNvSpPr>
            <a:spLocks noGrp="1"/>
          </p:cNvSpPr>
          <p:nvPr>
            <p:ph type="pic" sz="quarter" idx="36" hasCustomPrompt="1"/>
          </p:nvPr>
        </p:nvSpPr>
        <p:spPr>
          <a:xfrm>
            <a:off x="8619968" y="1679409"/>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54" name="Picture Placeholder 14">
            <a:extLst>
              <a:ext uri="{FF2B5EF4-FFF2-40B4-BE49-F238E27FC236}">
                <a16:creationId xmlns:a16="http://schemas.microsoft.com/office/drawing/2014/main" id="{4D7D5A4B-B88F-7242-98F3-ABA991B2D375}"/>
              </a:ext>
            </a:extLst>
          </p:cNvPr>
          <p:cNvSpPr>
            <a:spLocks noGrp="1"/>
          </p:cNvSpPr>
          <p:nvPr>
            <p:ph type="pic" sz="quarter" idx="37" hasCustomPrompt="1"/>
          </p:nvPr>
        </p:nvSpPr>
        <p:spPr>
          <a:xfrm>
            <a:off x="8619968" y="2622148"/>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55" name="Picture Placeholder 14">
            <a:extLst>
              <a:ext uri="{FF2B5EF4-FFF2-40B4-BE49-F238E27FC236}">
                <a16:creationId xmlns:a16="http://schemas.microsoft.com/office/drawing/2014/main" id="{9EABCF14-4A95-9D4A-8511-1923F66BA9EA}"/>
              </a:ext>
            </a:extLst>
          </p:cNvPr>
          <p:cNvSpPr>
            <a:spLocks noGrp="1"/>
          </p:cNvSpPr>
          <p:nvPr>
            <p:ph type="pic" sz="quarter" idx="38" hasCustomPrompt="1"/>
          </p:nvPr>
        </p:nvSpPr>
        <p:spPr>
          <a:xfrm>
            <a:off x="8619968" y="3564887"/>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56" name="Picture Placeholder 14">
            <a:extLst>
              <a:ext uri="{FF2B5EF4-FFF2-40B4-BE49-F238E27FC236}">
                <a16:creationId xmlns:a16="http://schemas.microsoft.com/office/drawing/2014/main" id="{0C2E792B-F7B4-E742-BAAA-08F64E378C96}"/>
              </a:ext>
            </a:extLst>
          </p:cNvPr>
          <p:cNvSpPr>
            <a:spLocks noGrp="1"/>
          </p:cNvSpPr>
          <p:nvPr>
            <p:ph type="pic" sz="quarter" idx="39" hasCustomPrompt="1"/>
          </p:nvPr>
        </p:nvSpPr>
        <p:spPr>
          <a:xfrm>
            <a:off x="8619968" y="4507626"/>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57" name="Picture Placeholder 14">
            <a:extLst>
              <a:ext uri="{FF2B5EF4-FFF2-40B4-BE49-F238E27FC236}">
                <a16:creationId xmlns:a16="http://schemas.microsoft.com/office/drawing/2014/main" id="{150A90F3-D590-5F42-A424-5DECC3B88CC8}"/>
              </a:ext>
            </a:extLst>
          </p:cNvPr>
          <p:cNvSpPr>
            <a:spLocks noGrp="1"/>
          </p:cNvSpPr>
          <p:nvPr>
            <p:ph type="pic" sz="quarter" idx="40" hasCustomPrompt="1"/>
          </p:nvPr>
        </p:nvSpPr>
        <p:spPr>
          <a:xfrm>
            <a:off x="8619968" y="5450364"/>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58" name="Picture Placeholder 14">
            <a:extLst>
              <a:ext uri="{FF2B5EF4-FFF2-40B4-BE49-F238E27FC236}">
                <a16:creationId xmlns:a16="http://schemas.microsoft.com/office/drawing/2014/main" id="{C89BDEC2-3072-1F40-9996-F6D4CA784344}"/>
              </a:ext>
            </a:extLst>
          </p:cNvPr>
          <p:cNvSpPr>
            <a:spLocks noGrp="1"/>
          </p:cNvSpPr>
          <p:nvPr>
            <p:ph type="pic" sz="quarter" idx="41" hasCustomPrompt="1"/>
          </p:nvPr>
        </p:nvSpPr>
        <p:spPr>
          <a:xfrm>
            <a:off x="10207118" y="1679409"/>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59" name="Picture Placeholder 14">
            <a:extLst>
              <a:ext uri="{FF2B5EF4-FFF2-40B4-BE49-F238E27FC236}">
                <a16:creationId xmlns:a16="http://schemas.microsoft.com/office/drawing/2014/main" id="{EA6D6685-CAFC-D54E-92E1-98EE6E4738B5}"/>
              </a:ext>
            </a:extLst>
          </p:cNvPr>
          <p:cNvSpPr>
            <a:spLocks noGrp="1"/>
          </p:cNvSpPr>
          <p:nvPr>
            <p:ph type="pic" sz="quarter" idx="42" hasCustomPrompt="1"/>
          </p:nvPr>
        </p:nvSpPr>
        <p:spPr>
          <a:xfrm>
            <a:off x="10207118" y="2622148"/>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60" name="Picture Placeholder 14">
            <a:extLst>
              <a:ext uri="{FF2B5EF4-FFF2-40B4-BE49-F238E27FC236}">
                <a16:creationId xmlns:a16="http://schemas.microsoft.com/office/drawing/2014/main" id="{AB12A5E8-C479-E54D-A92F-9242E7899FC5}"/>
              </a:ext>
            </a:extLst>
          </p:cNvPr>
          <p:cNvSpPr>
            <a:spLocks noGrp="1"/>
          </p:cNvSpPr>
          <p:nvPr>
            <p:ph type="pic" sz="quarter" idx="43" hasCustomPrompt="1"/>
          </p:nvPr>
        </p:nvSpPr>
        <p:spPr>
          <a:xfrm>
            <a:off x="10207118" y="3564887"/>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61" name="Picture Placeholder 14">
            <a:extLst>
              <a:ext uri="{FF2B5EF4-FFF2-40B4-BE49-F238E27FC236}">
                <a16:creationId xmlns:a16="http://schemas.microsoft.com/office/drawing/2014/main" id="{9FD8D3B9-758A-844D-AC2F-63FB2C2FA7C8}"/>
              </a:ext>
            </a:extLst>
          </p:cNvPr>
          <p:cNvSpPr>
            <a:spLocks noGrp="1"/>
          </p:cNvSpPr>
          <p:nvPr>
            <p:ph type="pic" sz="quarter" idx="44" hasCustomPrompt="1"/>
          </p:nvPr>
        </p:nvSpPr>
        <p:spPr>
          <a:xfrm>
            <a:off x="10207118" y="4507626"/>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sp>
        <p:nvSpPr>
          <p:cNvPr id="62" name="Picture Placeholder 14">
            <a:extLst>
              <a:ext uri="{FF2B5EF4-FFF2-40B4-BE49-F238E27FC236}">
                <a16:creationId xmlns:a16="http://schemas.microsoft.com/office/drawing/2014/main" id="{BEBB594B-D65B-0947-ACC8-126895D79FE5}"/>
              </a:ext>
            </a:extLst>
          </p:cNvPr>
          <p:cNvSpPr>
            <a:spLocks noGrp="1"/>
          </p:cNvSpPr>
          <p:nvPr>
            <p:ph type="pic" sz="quarter" idx="45" hasCustomPrompt="1"/>
          </p:nvPr>
        </p:nvSpPr>
        <p:spPr>
          <a:xfrm>
            <a:off x="10207118" y="5450364"/>
            <a:ext cx="1296987" cy="721835"/>
          </a:xfrm>
          <a:solidFill>
            <a:schemeClr val="tx2"/>
          </a:solidFill>
        </p:spPr>
        <p:txBody>
          <a:bodyPr tIns="0" bIns="0" anchor="ctr" anchorCtr="0"/>
          <a:lstStyle>
            <a:lvl1pPr marL="0" indent="0" algn="ctr">
              <a:lnSpc>
                <a:spcPct val="110000"/>
              </a:lnSpc>
              <a:buFontTx/>
              <a:buNone/>
              <a:defRPr sz="1000" b="0" i="0" baseline="0">
                <a:solidFill>
                  <a:schemeClr val="tx1"/>
                </a:solidFill>
                <a:latin typeface="+mj-lt"/>
                <a:cs typeface="Gotham Book"/>
              </a:defRPr>
            </a:lvl1pPr>
          </a:lstStyle>
          <a:p>
            <a:r>
              <a:rPr lang="en-US"/>
              <a:t>Insert your logos here</a:t>
            </a:r>
          </a:p>
        </p:txBody>
      </p:sp>
      <p:grpSp>
        <p:nvGrpSpPr>
          <p:cNvPr id="67" name="Group 66">
            <a:extLst>
              <a:ext uri="{FF2B5EF4-FFF2-40B4-BE49-F238E27FC236}">
                <a16:creationId xmlns:a16="http://schemas.microsoft.com/office/drawing/2014/main" id="{5B8460DF-4077-FC49-A26B-53EFD3BFE9A8}"/>
              </a:ext>
            </a:extLst>
          </p:cNvPr>
          <p:cNvGrpSpPr/>
          <p:nvPr userDrawn="1"/>
        </p:nvGrpSpPr>
        <p:grpSpPr>
          <a:xfrm>
            <a:off x="685800" y="6257314"/>
            <a:ext cx="506815" cy="226800"/>
            <a:chOff x="685800" y="6257314"/>
            <a:chExt cx="506815" cy="226800"/>
          </a:xfrm>
        </p:grpSpPr>
        <p:cxnSp>
          <p:nvCxnSpPr>
            <p:cNvPr id="68" name="Straight Connector 67">
              <a:extLst>
                <a:ext uri="{FF2B5EF4-FFF2-40B4-BE49-F238E27FC236}">
                  <a16:creationId xmlns:a16="http://schemas.microsoft.com/office/drawing/2014/main" id="{197A4DF4-1B17-B244-82C2-14D5EE3B95D6}"/>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11F153D5-3159-6A4C-BF33-2C7EBAB457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63" name="Picture 4" descr="McDonald's Logo PNG Transparent &amp; SVG Vector - Freebie Supply">
            <a:extLst>
              <a:ext uri="{FF2B5EF4-FFF2-40B4-BE49-F238E27FC236}">
                <a16:creationId xmlns:a16="http://schemas.microsoft.com/office/drawing/2014/main" id="{8A15D8F1-FF5A-AA49-B2F0-AD4672F40EC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88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io Sing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6" name="Picture Placeholder 14">
            <a:extLst>
              <a:ext uri="{FF2B5EF4-FFF2-40B4-BE49-F238E27FC236}">
                <a16:creationId xmlns:a16="http://schemas.microsoft.com/office/drawing/2014/main" id="{5E4F541A-4E28-5643-8EBA-C110E7D47CFB}"/>
              </a:ext>
            </a:extLst>
          </p:cNvPr>
          <p:cNvSpPr>
            <a:spLocks noGrp="1"/>
          </p:cNvSpPr>
          <p:nvPr>
            <p:ph type="pic" sz="quarter" idx="11" hasCustomPrompt="1"/>
          </p:nvPr>
        </p:nvSpPr>
        <p:spPr>
          <a:xfrm>
            <a:off x="685800" y="1676400"/>
            <a:ext cx="2400300" cy="2403746"/>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0" name="Text Placeholder 8">
            <a:extLst>
              <a:ext uri="{FF2B5EF4-FFF2-40B4-BE49-F238E27FC236}">
                <a16:creationId xmlns:a16="http://schemas.microsoft.com/office/drawing/2014/main" id="{50EAC983-3852-6D47-AC60-A9190A309196}"/>
              </a:ext>
            </a:extLst>
          </p:cNvPr>
          <p:cNvSpPr>
            <a:spLocks noGrp="1"/>
          </p:cNvSpPr>
          <p:nvPr>
            <p:ph type="body" sz="quarter" idx="16" hasCustomPrompt="1"/>
          </p:nvPr>
        </p:nvSpPr>
        <p:spPr>
          <a:xfrm>
            <a:off x="3467100" y="1676400"/>
            <a:ext cx="8036052" cy="4495800"/>
          </a:xfrm>
        </p:spPr>
        <p:txBody>
          <a:bodyPr numCol="2" spcCol="384048"/>
          <a:lstStyle>
            <a:lvl1pPr>
              <a:lnSpc>
                <a:spcPct val="140000"/>
              </a:lnSpc>
              <a:spcBef>
                <a:spcPts val="400"/>
              </a:spcBef>
              <a:spcAft>
                <a:spcPts val="400"/>
              </a:spcAf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300" b="0" i="0">
                <a:solidFill>
                  <a:schemeClr val="accent6">
                    <a:lumMod val="75000"/>
                  </a:schemeClr>
                </a:solidFill>
                <a:latin typeface="Minion Pro" panose="02040503050306020203" pitchFamily="18" charset="0"/>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a:p>
            <a:pPr lvl="0"/>
            <a:r>
              <a:rPr lang="en-US"/>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p>
        </p:txBody>
      </p:sp>
      <p:sp>
        <p:nvSpPr>
          <p:cNvPr id="22" name="Text Placeholder 8">
            <a:extLst>
              <a:ext uri="{FF2B5EF4-FFF2-40B4-BE49-F238E27FC236}">
                <a16:creationId xmlns:a16="http://schemas.microsoft.com/office/drawing/2014/main" id="{A4C5163C-22FE-194E-AA59-82366731B08B}"/>
              </a:ext>
            </a:extLst>
          </p:cNvPr>
          <p:cNvSpPr>
            <a:spLocks noGrp="1"/>
          </p:cNvSpPr>
          <p:nvPr>
            <p:ph type="body" sz="quarter" idx="18" hasCustomPrompt="1"/>
          </p:nvPr>
        </p:nvSpPr>
        <p:spPr>
          <a:xfrm>
            <a:off x="685800" y="4398744"/>
            <a:ext cx="2400300" cy="1773455"/>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1000"/>
            </a:lvl1pPr>
            <a:lvl2pPr marL="6350" indent="0">
              <a:lnSpc>
                <a:spcPct val="13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200" b="0" i="0">
                <a:solidFill>
                  <a:schemeClr val="accent6">
                    <a:lumMod val="75000"/>
                  </a:schemeClr>
                </a:solidFill>
                <a:latin typeface="Minion Pro" panose="02040503050306020203" pitchFamily="18" charset="0"/>
              </a:defRPr>
            </a:lvl3pPr>
            <a:lvl4pPr marL="137160" indent="-137160">
              <a:lnSpc>
                <a:spcPct val="130000"/>
              </a:lnSpc>
              <a:spcBef>
                <a:spcPts val="400"/>
              </a:spcBef>
              <a:buClrTx/>
              <a:defRPr sz="1000"/>
            </a:lvl4pPr>
            <a:lvl5pPr marL="274320" indent="-137160">
              <a:lnSpc>
                <a:spcPct val="130000"/>
              </a:lnSpc>
              <a:spcBef>
                <a:spcPts val="200"/>
              </a:spcBef>
              <a:defRPr sz="1000"/>
            </a:lvl5pPr>
            <a:lvl6pPr marL="274320" indent="-274320">
              <a:lnSpc>
                <a:spcPct val="13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grpSp>
        <p:nvGrpSpPr>
          <p:cNvPr id="11" name="Group 10">
            <a:extLst>
              <a:ext uri="{FF2B5EF4-FFF2-40B4-BE49-F238E27FC236}">
                <a16:creationId xmlns:a16="http://schemas.microsoft.com/office/drawing/2014/main" id="{951AF803-D65F-304E-AE3E-359B93C3F299}"/>
              </a:ext>
            </a:extLst>
          </p:cNvPr>
          <p:cNvGrpSpPr/>
          <p:nvPr userDrawn="1"/>
        </p:nvGrpSpPr>
        <p:grpSpPr>
          <a:xfrm>
            <a:off x="685800" y="6257314"/>
            <a:ext cx="506815" cy="226800"/>
            <a:chOff x="685800" y="6257314"/>
            <a:chExt cx="506815" cy="226800"/>
          </a:xfrm>
        </p:grpSpPr>
        <p:cxnSp>
          <p:nvCxnSpPr>
            <p:cNvPr id="12" name="Straight Connector 11">
              <a:extLst>
                <a:ext uri="{FF2B5EF4-FFF2-40B4-BE49-F238E27FC236}">
                  <a16:creationId xmlns:a16="http://schemas.microsoft.com/office/drawing/2014/main" id="{09B80122-77F1-E748-8AE1-65DAD3E7979F}"/>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27028B6-80B4-C64D-B627-5781E138C9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5" name="Picture 4" descr="McDonald's Logo PNG Transparent &amp; SVG Vector - Freebie Supply">
            <a:extLst>
              <a:ext uri="{FF2B5EF4-FFF2-40B4-BE49-F238E27FC236}">
                <a16:creationId xmlns:a16="http://schemas.microsoft.com/office/drawing/2014/main" id="{753C2D90-E2FC-964D-A5C5-10F0F355554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016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ios - Tw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6" name="Picture Placeholder 14">
            <a:extLst>
              <a:ext uri="{FF2B5EF4-FFF2-40B4-BE49-F238E27FC236}">
                <a16:creationId xmlns:a16="http://schemas.microsoft.com/office/drawing/2014/main" id="{5E4F541A-4E28-5643-8EBA-C110E7D47CFB}"/>
              </a:ext>
            </a:extLst>
          </p:cNvPr>
          <p:cNvSpPr>
            <a:spLocks noGrp="1"/>
          </p:cNvSpPr>
          <p:nvPr>
            <p:ph type="pic" sz="quarter" idx="11" hasCustomPrompt="1"/>
          </p:nvPr>
        </p:nvSpPr>
        <p:spPr>
          <a:xfrm>
            <a:off x="685800" y="1676400"/>
            <a:ext cx="1485900" cy="1488033"/>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10" name="Picture Placeholder 14">
            <a:extLst>
              <a:ext uri="{FF2B5EF4-FFF2-40B4-BE49-F238E27FC236}">
                <a16:creationId xmlns:a16="http://schemas.microsoft.com/office/drawing/2014/main" id="{CB7EF7EF-E01D-904D-AB50-4D04DF4BB07A}"/>
              </a:ext>
            </a:extLst>
          </p:cNvPr>
          <p:cNvSpPr>
            <a:spLocks noGrp="1"/>
          </p:cNvSpPr>
          <p:nvPr>
            <p:ph type="pic" sz="quarter" idx="16" hasCustomPrompt="1"/>
          </p:nvPr>
        </p:nvSpPr>
        <p:spPr>
          <a:xfrm>
            <a:off x="6297327" y="1676400"/>
            <a:ext cx="1485900" cy="1488033"/>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0" name="Text Placeholder 8">
            <a:extLst>
              <a:ext uri="{FF2B5EF4-FFF2-40B4-BE49-F238E27FC236}">
                <a16:creationId xmlns:a16="http://schemas.microsoft.com/office/drawing/2014/main" id="{2A630031-29BA-4B47-ADA2-5A9B8E7810D0}"/>
              </a:ext>
            </a:extLst>
          </p:cNvPr>
          <p:cNvSpPr>
            <a:spLocks noGrp="1"/>
          </p:cNvSpPr>
          <p:nvPr>
            <p:ph type="body" sz="quarter" idx="18" hasCustomPrompt="1"/>
          </p:nvPr>
        </p:nvSpPr>
        <p:spPr>
          <a:xfrm>
            <a:off x="2562352" y="1676400"/>
            <a:ext cx="3343148" cy="1488033"/>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10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2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1000"/>
            </a:lvl4pPr>
            <a:lvl5pPr marL="274320" indent="-137160">
              <a:lnSpc>
                <a:spcPct val="130000"/>
              </a:lnSpc>
              <a:spcBef>
                <a:spcPts val="200"/>
              </a:spcBef>
              <a:defRPr sz="1000"/>
            </a:lvl5pPr>
            <a:lvl6pPr marL="274320" indent="-274320">
              <a:lnSpc>
                <a:spcPct val="130000"/>
              </a:lnSpc>
              <a:spcBef>
                <a:spcPts val="2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sp>
        <p:nvSpPr>
          <p:cNvPr id="21" name="Text Placeholder 8">
            <a:extLst>
              <a:ext uri="{FF2B5EF4-FFF2-40B4-BE49-F238E27FC236}">
                <a16:creationId xmlns:a16="http://schemas.microsoft.com/office/drawing/2014/main" id="{D8CCB0DD-6B1C-1043-A8B4-BF1E814B1828}"/>
              </a:ext>
            </a:extLst>
          </p:cNvPr>
          <p:cNvSpPr>
            <a:spLocks noGrp="1"/>
          </p:cNvSpPr>
          <p:nvPr>
            <p:ph type="body" sz="quarter" idx="22" hasCustomPrompt="1"/>
          </p:nvPr>
        </p:nvSpPr>
        <p:spPr>
          <a:xfrm>
            <a:off x="8175054" y="1676400"/>
            <a:ext cx="3343148" cy="1488033"/>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10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2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1000"/>
            </a:lvl4pPr>
            <a:lvl5pPr marL="274320" indent="-137160">
              <a:lnSpc>
                <a:spcPct val="130000"/>
              </a:lnSpc>
              <a:spcBef>
                <a:spcPts val="200"/>
              </a:spcBef>
              <a:defRPr sz="1000"/>
            </a:lvl5pPr>
            <a:lvl6pPr marL="274320" indent="-274320">
              <a:lnSpc>
                <a:spcPct val="130000"/>
              </a:lnSpc>
              <a:spcBef>
                <a:spcPts val="2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sp>
        <p:nvSpPr>
          <p:cNvPr id="13" name="Text Placeholder 8">
            <a:extLst>
              <a:ext uri="{FF2B5EF4-FFF2-40B4-BE49-F238E27FC236}">
                <a16:creationId xmlns:a16="http://schemas.microsoft.com/office/drawing/2014/main" id="{6646720B-DD60-674E-BF5F-8860A78154F8}"/>
              </a:ext>
            </a:extLst>
          </p:cNvPr>
          <p:cNvSpPr>
            <a:spLocks noGrp="1"/>
          </p:cNvSpPr>
          <p:nvPr>
            <p:ph type="body" sz="quarter" idx="23" hasCustomPrompt="1"/>
          </p:nvPr>
        </p:nvSpPr>
        <p:spPr>
          <a:xfrm>
            <a:off x="701261" y="3438355"/>
            <a:ext cx="5204239" cy="2733845"/>
          </a:xfrm>
        </p:spPr>
        <p:txBody>
          <a:bodyPr numCol="1" spcCol="384048"/>
          <a:lstStyle>
            <a:lvl1pPr>
              <a:lnSpc>
                <a:spcPct val="140000"/>
              </a:lnSpc>
              <a:spcBef>
                <a:spcPts val="400"/>
              </a:spcBef>
              <a:spcAft>
                <a:spcPts val="400"/>
              </a:spcAf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200" b="0" i="0">
                <a:solidFill>
                  <a:schemeClr val="accent6">
                    <a:lumMod val="75000"/>
                  </a:schemeClr>
                </a:solidFill>
                <a:latin typeface="Minion Pro" panose="02040503050306020203" pitchFamily="18" charset="0"/>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sp>
        <p:nvSpPr>
          <p:cNvPr id="14" name="Text Placeholder 8">
            <a:extLst>
              <a:ext uri="{FF2B5EF4-FFF2-40B4-BE49-F238E27FC236}">
                <a16:creationId xmlns:a16="http://schemas.microsoft.com/office/drawing/2014/main" id="{A640A59E-8554-6844-8F7B-7A60F1A46B40}"/>
              </a:ext>
            </a:extLst>
          </p:cNvPr>
          <p:cNvSpPr>
            <a:spLocks noGrp="1"/>
          </p:cNvSpPr>
          <p:nvPr>
            <p:ph type="body" sz="quarter" idx="24" hasCustomPrompt="1"/>
          </p:nvPr>
        </p:nvSpPr>
        <p:spPr>
          <a:xfrm>
            <a:off x="6296991" y="3438355"/>
            <a:ext cx="5204239" cy="2733845"/>
          </a:xfrm>
        </p:spPr>
        <p:txBody>
          <a:bodyPr numCol="1" spcCol="384048"/>
          <a:lstStyle>
            <a:lvl1pPr>
              <a:lnSpc>
                <a:spcPct val="140000"/>
              </a:lnSpc>
              <a:spcBef>
                <a:spcPts val="400"/>
              </a:spcBef>
              <a:spcAft>
                <a:spcPts val="400"/>
              </a:spcAf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200" b="0" i="0">
                <a:solidFill>
                  <a:schemeClr val="accent6">
                    <a:lumMod val="75000"/>
                  </a:schemeClr>
                </a:solidFill>
                <a:latin typeface="Minion Pro" panose="02040503050306020203" pitchFamily="18" charset="0"/>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grpSp>
        <p:nvGrpSpPr>
          <p:cNvPr id="17" name="Group 16">
            <a:extLst>
              <a:ext uri="{FF2B5EF4-FFF2-40B4-BE49-F238E27FC236}">
                <a16:creationId xmlns:a16="http://schemas.microsoft.com/office/drawing/2014/main" id="{5CE0F4CA-3EBB-5248-A1E7-FEB607FD977B}"/>
              </a:ext>
            </a:extLst>
          </p:cNvPr>
          <p:cNvGrpSpPr/>
          <p:nvPr userDrawn="1"/>
        </p:nvGrpSpPr>
        <p:grpSpPr>
          <a:xfrm>
            <a:off x="685800" y="6257314"/>
            <a:ext cx="506815" cy="226800"/>
            <a:chOff x="685800" y="6257314"/>
            <a:chExt cx="506815" cy="226800"/>
          </a:xfrm>
        </p:grpSpPr>
        <p:cxnSp>
          <p:nvCxnSpPr>
            <p:cNvPr id="18" name="Straight Connector 17">
              <a:extLst>
                <a:ext uri="{FF2B5EF4-FFF2-40B4-BE49-F238E27FC236}">
                  <a16:creationId xmlns:a16="http://schemas.microsoft.com/office/drawing/2014/main" id="{06F75523-96FC-4242-AF93-D1B920CEE358}"/>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32BDC5DB-1DB2-A44B-80B2-D9D75E9B3C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5" name="Picture 4" descr="McDonald's Logo PNG Transparent &amp; SVG Vector - Freebie Supply">
            <a:extLst>
              <a:ext uri="{FF2B5EF4-FFF2-40B4-BE49-F238E27FC236}">
                <a16:creationId xmlns:a16="http://schemas.microsoft.com/office/drawing/2014/main" id="{919B2A34-B860-2942-ADB1-192860F41E3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72081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os - Thre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6" name="Picture Placeholder 14">
            <a:extLst>
              <a:ext uri="{FF2B5EF4-FFF2-40B4-BE49-F238E27FC236}">
                <a16:creationId xmlns:a16="http://schemas.microsoft.com/office/drawing/2014/main" id="{5E4F541A-4E28-5643-8EBA-C110E7D47CFB}"/>
              </a:ext>
            </a:extLst>
          </p:cNvPr>
          <p:cNvSpPr>
            <a:spLocks noGrp="1"/>
          </p:cNvSpPr>
          <p:nvPr>
            <p:ph type="pic" sz="quarter" idx="11" hasCustomPrompt="1"/>
          </p:nvPr>
        </p:nvSpPr>
        <p:spPr>
          <a:xfrm>
            <a:off x="685800" y="1676401"/>
            <a:ext cx="1142162" cy="1143802"/>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10" name="Picture Placeholder 14">
            <a:extLst>
              <a:ext uri="{FF2B5EF4-FFF2-40B4-BE49-F238E27FC236}">
                <a16:creationId xmlns:a16="http://schemas.microsoft.com/office/drawing/2014/main" id="{CB7EF7EF-E01D-904D-AB50-4D04DF4BB07A}"/>
              </a:ext>
            </a:extLst>
          </p:cNvPr>
          <p:cNvSpPr>
            <a:spLocks noGrp="1"/>
          </p:cNvSpPr>
          <p:nvPr>
            <p:ph type="pic" sz="quarter" idx="16" hasCustomPrompt="1"/>
          </p:nvPr>
        </p:nvSpPr>
        <p:spPr>
          <a:xfrm>
            <a:off x="4419599" y="1676400"/>
            <a:ext cx="1142163" cy="1143803"/>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13" name="Picture Placeholder 14">
            <a:extLst>
              <a:ext uri="{FF2B5EF4-FFF2-40B4-BE49-F238E27FC236}">
                <a16:creationId xmlns:a16="http://schemas.microsoft.com/office/drawing/2014/main" id="{B1EF0EA4-74B9-E447-9EAE-8F9641A5CE30}"/>
              </a:ext>
            </a:extLst>
          </p:cNvPr>
          <p:cNvSpPr>
            <a:spLocks noGrp="1"/>
          </p:cNvSpPr>
          <p:nvPr>
            <p:ph type="pic" sz="quarter" idx="19" hasCustomPrompt="1"/>
          </p:nvPr>
        </p:nvSpPr>
        <p:spPr>
          <a:xfrm>
            <a:off x="8153818" y="1676400"/>
            <a:ext cx="1142163" cy="1143803"/>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7" name="Text Placeholder 8">
            <a:extLst>
              <a:ext uri="{FF2B5EF4-FFF2-40B4-BE49-F238E27FC236}">
                <a16:creationId xmlns:a16="http://schemas.microsoft.com/office/drawing/2014/main" id="{C442BD1F-4F2B-164A-B817-C583AF40A836}"/>
              </a:ext>
            </a:extLst>
          </p:cNvPr>
          <p:cNvSpPr>
            <a:spLocks noGrp="1"/>
          </p:cNvSpPr>
          <p:nvPr>
            <p:ph type="body" sz="quarter" idx="18" hasCustomPrompt="1"/>
          </p:nvPr>
        </p:nvSpPr>
        <p:spPr>
          <a:xfrm>
            <a:off x="2138948" y="1676400"/>
            <a:ext cx="1896185" cy="1143803"/>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9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1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900"/>
            </a:lvl4pPr>
            <a:lvl5pPr marL="274320" indent="-137160">
              <a:lnSpc>
                <a:spcPct val="130000"/>
              </a:lnSpc>
              <a:spcBef>
                <a:spcPts val="200"/>
              </a:spcBef>
              <a:defRPr sz="900"/>
            </a:lvl5pPr>
            <a:lvl6pPr marL="274320" indent="-274320">
              <a:lnSpc>
                <a:spcPct val="130000"/>
              </a:lnSpc>
              <a:spcBef>
                <a:spcPts val="2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a:t>Lorem Ipsum</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sp>
        <p:nvSpPr>
          <p:cNvPr id="29" name="Text Placeholder 8">
            <a:extLst>
              <a:ext uri="{FF2B5EF4-FFF2-40B4-BE49-F238E27FC236}">
                <a16:creationId xmlns:a16="http://schemas.microsoft.com/office/drawing/2014/main" id="{B7946125-1832-884D-ACA4-1FA90E17C5E7}"/>
              </a:ext>
            </a:extLst>
          </p:cNvPr>
          <p:cNvSpPr>
            <a:spLocks noGrp="1"/>
          </p:cNvSpPr>
          <p:nvPr>
            <p:ph type="body" sz="quarter" idx="28" hasCustomPrompt="1"/>
          </p:nvPr>
        </p:nvSpPr>
        <p:spPr>
          <a:xfrm>
            <a:off x="5872748" y="1676400"/>
            <a:ext cx="1896185" cy="1143803"/>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9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1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900"/>
            </a:lvl4pPr>
            <a:lvl5pPr marL="274320" indent="-137160">
              <a:lnSpc>
                <a:spcPct val="130000"/>
              </a:lnSpc>
              <a:spcBef>
                <a:spcPts val="200"/>
              </a:spcBef>
              <a:defRPr sz="900"/>
            </a:lvl5pPr>
            <a:lvl6pPr marL="274320" indent="-274320">
              <a:lnSpc>
                <a:spcPct val="130000"/>
              </a:lnSpc>
              <a:spcBef>
                <a:spcPts val="2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a:t>Lorem Ipsum</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sp>
        <p:nvSpPr>
          <p:cNvPr id="30" name="Text Placeholder 8">
            <a:extLst>
              <a:ext uri="{FF2B5EF4-FFF2-40B4-BE49-F238E27FC236}">
                <a16:creationId xmlns:a16="http://schemas.microsoft.com/office/drawing/2014/main" id="{D1F26D82-C1EE-AF48-9401-A926C793A190}"/>
              </a:ext>
            </a:extLst>
          </p:cNvPr>
          <p:cNvSpPr>
            <a:spLocks noGrp="1"/>
          </p:cNvSpPr>
          <p:nvPr>
            <p:ph type="body" sz="quarter" idx="29" hasCustomPrompt="1"/>
          </p:nvPr>
        </p:nvSpPr>
        <p:spPr>
          <a:xfrm>
            <a:off x="9606967" y="1676400"/>
            <a:ext cx="1896185" cy="1143803"/>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9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1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900"/>
            </a:lvl4pPr>
            <a:lvl5pPr marL="274320" indent="-137160">
              <a:lnSpc>
                <a:spcPct val="130000"/>
              </a:lnSpc>
              <a:spcBef>
                <a:spcPts val="200"/>
              </a:spcBef>
              <a:defRPr sz="900"/>
            </a:lvl5pPr>
            <a:lvl6pPr marL="274320" indent="-274320">
              <a:lnSpc>
                <a:spcPct val="130000"/>
              </a:lnSpc>
              <a:spcBef>
                <a:spcPts val="2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a:t>Lorem Ipsum</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sp>
        <p:nvSpPr>
          <p:cNvPr id="17" name="Text Placeholder 8">
            <a:extLst>
              <a:ext uri="{FF2B5EF4-FFF2-40B4-BE49-F238E27FC236}">
                <a16:creationId xmlns:a16="http://schemas.microsoft.com/office/drawing/2014/main" id="{859D51BE-948A-C542-9318-3F192122FEF6}"/>
              </a:ext>
            </a:extLst>
          </p:cNvPr>
          <p:cNvSpPr>
            <a:spLocks noGrp="1"/>
          </p:cNvSpPr>
          <p:nvPr>
            <p:ph type="body" sz="quarter" idx="23" hasCustomPrompt="1"/>
          </p:nvPr>
        </p:nvSpPr>
        <p:spPr>
          <a:xfrm>
            <a:off x="701262" y="3089709"/>
            <a:ext cx="3333872" cy="3082491"/>
          </a:xfrm>
        </p:spPr>
        <p:txBody>
          <a:bodyPr numCol="1" spcCol="384048"/>
          <a:lstStyle>
            <a:lvl1pPr>
              <a:lnSpc>
                <a:spcPct val="140000"/>
              </a:lnSpc>
              <a:spcBef>
                <a:spcPts val="400"/>
              </a:spcBef>
              <a:spcAft>
                <a:spcPts val="400"/>
              </a:spcAf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200" b="0" i="0">
                <a:solidFill>
                  <a:schemeClr val="accent6">
                    <a:lumMod val="75000"/>
                  </a:schemeClr>
                </a:solidFill>
                <a:latin typeface="Minion Pro" panose="02040503050306020203" pitchFamily="18" charset="0"/>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sp>
        <p:nvSpPr>
          <p:cNvPr id="18" name="Text Placeholder 8">
            <a:extLst>
              <a:ext uri="{FF2B5EF4-FFF2-40B4-BE49-F238E27FC236}">
                <a16:creationId xmlns:a16="http://schemas.microsoft.com/office/drawing/2014/main" id="{936469AC-5ED1-8C4A-8D7D-964F73FD336B}"/>
              </a:ext>
            </a:extLst>
          </p:cNvPr>
          <p:cNvSpPr>
            <a:spLocks noGrp="1"/>
          </p:cNvSpPr>
          <p:nvPr>
            <p:ph type="body" sz="quarter" idx="24" hasCustomPrompt="1"/>
          </p:nvPr>
        </p:nvSpPr>
        <p:spPr>
          <a:xfrm>
            <a:off x="4437927" y="3089709"/>
            <a:ext cx="3333872" cy="3082491"/>
          </a:xfrm>
        </p:spPr>
        <p:txBody>
          <a:bodyPr numCol="1" spcCol="384048"/>
          <a:lstStyle>
            <a:lvl1pPr>
              <a:lnSpc>
                <a:spcPct val="140000"/>
              </a:lnSpc>
              <a:spcBef>
                <a:spcPts val="400"/>
              </a:spcBef>
              <a:spcAft>
                <a:spcPts val="400"/>
              </a:spcAf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200" b="0" i="0">
                <a:solidFill>
                  <a:schemeClr val="accent6">
                    <a:lumMod val="75000"/>
                  </a:schemeClr>
                </a:solidFill>
                <a:latin typeface="Minion Pro" panose="02040503050306020203" pitchFamily="18" charset="0"/>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sp>
        <p:nvSpPr>
          <p:cNvPr id="19" name="Text Placeholder 8">
            <a:extLst>
              <a:ext uri="{FF2B5EF4-FFF2-40B4-BE49-F238E27FC236}">
                <a16:creationId xmlns:a16="http://schemas.microsoft.com/office/drawing/2014/main" id="{B3822FE9-99AE-094D-AE82-0D4977F4718A}"/>
              </a:ext>
            </a:extLst>
          </p:cNvPr>
          <p:cNvSpPr>
            <a:spLocks noGrp="1"/>
          </p:cNvSpPr>
          <p:nvPr>
            <p:ph type="body" sz="quarter" idx="30" hasCustomPrompt="1"/>
          </p:nvPr>
        </p:nvSpPr>
        <p:spPr>
          <a:xfrm>
            <a:off x="8174592" y="3089709"/>
            <a:ext cx="3333872" cy="3082491"/>
          </a:xfrm>
        </p:spPr>
        <p:txBody>
          <a:bodyPr numCol="1" spcCol="384048"/>
          <a:lstStyle>
            <a:lvl1pPr>
              <a:lnSpc>
                <a:spcPct val="140000"/>
              </a:lnSpc>
              <a:spcBef>
                <a:spcPts val="400"/>
              </a:spcBef>
              <a:spcAft>
                <a:spcPts val="400"/>
              </a:spcAf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200" b="0" i="0">
                <a:solidFill>
                  <a:schemeClr val="accent6">
                    <a:lumMod val="75000"/>
                  </a:schemeClr>
                </a:solidFill>
                <a:latin typeface="Minion Pro" panose="02040503050306020203" pitchFamily="18" charset="0"/>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grpSp>
        <p:nvGrpSpPr>
          <p:cNvPr id="21" name="Group 20">
            <a:extLst>
              <a:ext uri="{FF2B5EF4-FFF2-40B4-BE49-F238E27FC236}">
                <a16:creationId xmlns:a16="http://schemas.microsoft.com/office/drawing/2014/main" id="{6B881B92-6E17-DF45-BD7F-AB6CD45CF63B}"/>
              </a:ext>
            </a:extLst>
          </p:cNvPr>
          <p:cNvGrpSpPr/>
          <p:nvPr userDrawn="1"/>
        </p:nvGrpSpPr>
        <p:grpSpPr>
          <a:xfrm>
            <a:off x="685800" y="6257314"/>
            <a:ext cx="506815" cy="226800"/>
            <a:chOff x="685800" y="6257314"/>
            <a:chExt cx="506815" cy="226800"/>
          </a:xfrm>
        </p:grpSpPr>
        <p:cxnSp>
          <p:nvCxnSpPr>
            <p:cNvPr id="22" name="Straight Connector 21">
              <a:extLst>
                <a:ext uri="{FF2B5EF4-FFF2-40B4-BE49-F238E27FC236}">
                  <a16:creationId xmlns:a16="http://schemas.microsoft.com/office/drawing/2014/main" id="{727715CE-76A0-1C48-8F5A-8A1883CD1FB1}"/>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00802FAA-F74E-744B-8DB9-F5FDCCB64B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20" name="Picture 4" descr="McDonald's Logo PNG Transparent &amp; SVG Vector - Freebie Supply">
            <a:extLst>
              <a:ext uri="{FF2B5EF4-FFF2-40B4-BE49-F238E27FC236}">
                <a16:creationId xmlns:a16="http://schemas.microsoft.com/office/drawing/2014/main" id="{FEBCE178-5D7D-5247-B10B-EDAF7C38E06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094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 Red with fries">
    <p:bg>
      <p:bgPr>
        <a:solidFill>
          <a:srgbClr val="C00000"/>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alphaModFix amt="10000"/>
            <a:extLst>
              <a:ext uri="{28A0092B-C50C-407E-A947-70E740481C1C}">
                <a14:useLocalDpi xmlns:a14="http://schemas.microsoft.com/office/drawing/2010/main"/>
              </a:ext>
            </a:extLst>
          </a:blip>
          <a:stretch>
            <a:fillRect/>
          </a:stretch>
        </p:blipFill>
        <p:spPr>
          <a:xfrm>
            <a:off x="5016500" y="1333500"/>
            <a:ext cx="6794500" cy="5524500"/>
          </a:xfrm>
          <a:prstGeom prst="rect">
            <a:avLst/>
          </a:prstGeom>
        </p:spPr>
      </p:pic>
      <p:sp>
        <p:nvSpPr>
          <p:cNvPr id="19" name="Text Placeholder 3"/>
          <p:cNvSpPr>
            <a:spLocks noGrp="1"/>
          </p:cNvSpPr>
          <p:nvPr>
            <p:ph type="body" sz="quarter" idx="13" hasCustomPrompt="1"/>
          </p:nvPr>
        </p:nvSpPr>
        <p:spPr>
          <a:xfrm>
            <a:off x="761069" y="2574404"/>
            <a:ext cx="7598723" cy="1999943"/>
          </a:xfrm>
        </p:spPr>
        <p:txBody>
          <a:bodyPr lIns="0" tIns="0" rIns="0" bIns="0" anchor="b" anchorCtr="0">
            <a:noAutofit/>
          </a:bodyPr>
          <a:lstStyle>
            <a:lvl1pPr marL="0" indent="0">
              <a:lnSpc>
                <a:spcPct val="80000"/>
              </a:lnSpc>
              <a:buNone/>
              <a:defRPr sz="4200" b="1" spc="-300" baseline="0">
                <a:solidFill>
                  <a:srgbClr val="FFC83A"/>
                </a:solidFill>
                <a:latin typeface="Futura Next Medium" panose="020B0602020204020303" pitchFamily="34" charset="77"/>
                <a:ea typeface="Futura Next Medium" panose="020B0602020204020303" pitchFamily="34" charset="77"/>
                <a:cs typeface="Arial" charset="0"/>
              </a:defRPr>
            </a:lvl1pPr>
          </a:lstStyle>
          <a:p>
            <a:pPr lvl="0"/>
            <a:r>
              <a:rPr lang="en-US"/>
              <a:t>Presentation title.</a:t>
            </a:r>
          </a:p>
        </p:txBody>
      </p:sp>
      <p:sp>
        <p:nvSpPr>
          <p:cNvPr id="20" name="Text Placeholder 3"/>
          <p:cNvSpPr>
            <a:spLocks noGrp="1"/>
          </p:cNvSpPr>
          <p:nvPr>
            <p:ph type="body" sz="quarter" idx="14" hasCustomPrompt="1"/>
          </p:nvPr>
        </p:nvSpPr>
        <p:spPr>
          <a:xfrm>
            <a:off x="840059" y="4869146"/>
            <a:ext cx="7598722" cy="335126"/>
          </a:xfrm>
        </p:spPr>
        <p:txBody>
          <a:bodyPr lIns="0" tIns="0" rIns="0" bIns="0">
            <a:noAutofit/>
          </a:bodyPr>
          <a:lstStyle>
            <a:lvl1pPr marL="0" indent="0">
              <a:lnSpc>
                <a:spcPct val="80000"/>
              </a:lnSpc>
              <a:buNone/>
              <a:defRPr sz="1800" b="1" spc="0" baseline="0">
                <a:solidFill>
                  <a:schemeClr val="bg1"/>
                </a:solidFill>
                <a:latin typeface="Futura Next Medium" panose="020B0602020204020303" pitchFamily="34" charset="77"/>
                <a:ea typeface="Futura Next Medium" panose="020B0602020204020303" pitchFamily="34" charset="77"/>
                <a:cs typeface="Arial" charset="0"/>
              </a:defRPr>
            </a:lvl1pPr>
          </a:lstStyle>
          <a:p>
            <a:pPr lvl="0"/>
            <a:r>
              <a:rPr lang="en-US" err="1"/>
              <a:t>Donec</a:t>
            </a:r>
            <a:r>
              <a:rPr lang="en-US"/>
              <a:t> </a:t>
            </a:r>
            <a:r>
              <a:rPr lang="en-US" err="1"/>
              <a:t>ugglamcorper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a:t>
            </a:r>
          </a:p>
        </p:txBody>
      </p:sp>
      <p:sp>
        <p:nvSpPr>
          <p:cNvPr id="21" name="Text Placeholder 3"/>
          <p:cNvSpPr>
            <a:spLocks noGrp="1"/>
          </p:cNvSpPr>
          <p:nvPr>
            <p:ph type="body" sz="quarter" idx="15" hasCustomPrompt="1"/>
          </p:nvPr>
        </p:nvSpPr>
        <p:spPr>
          <a:xfrm>
            <a:off x="840059" y="5204272"/>
            <a:ext cx="7598722" cy="335126"/>
          </a:xfrm>
        </p:spPr>
        <p:txBody>
          <a:bodyPr lIns="0" tIns="0" rIns="0" bIns="0">
            <a:noAutofit/>
          </a:bodyPr>
          <a:lstStyle>
            <a:lvl1pPr marL="0" indent="0">
              <a:lnSpc>
                <a:spcPct val="80000"/>
              </a:lnSpc>
              <a:buNone/>
              <a:defRPr sz="900" b="0" spc="0" baseline="0">
                <a:solidFill>
                  <a:schemeClr val="bg1"/>
                </a:solidFill>
                <a:latin typeface="Futura Next Medium" panose="020B0602020204020303" pitchFamily="34" charset="77"/>
                <a:ea typeface="Futura Next Medium" panose="020B0602020204020303" pitchFamily="34" charset="77"/>
                <a:cs typeface="Arial" charset="0"/>
              </a:defRPr>
            </a:lvl1pPr>
          </a:lstStyle>
          <a:p>
            <a:pPr lvl="0"/>
            <a:r>
              <a:rPr lang="en-US"/>
              <a:t>Month Day 2018</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8200" y="769138"/>
            <a:ext cx="997418" cy="872010"/>
          </a:xfrm>
          <a:prstGeom prst="rect">
            <a:avLst/>
          </a:prstGeom>
          <a:noFill/>
        </p:spPr>
      </p:pic>
      <p:pic>
        <p:nvPicPr>
          <p:cNvPr id="15" name="Picture 14">
            <a:extLst>
              <a:ext uri="{FF2B5EF4-FFF2-40B4-BE49-F238E27FC236}">
                <a16:creationId xmlns:a16="http://schemas.microsoft.com/office/drawing/2014/main" id="{98671D71-681D-9A43-91C9-876289D90CB0}"/>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139764" y="5874524"/>
            <a:ext cx="1125398" cy="609590"/>
          </a:xfrm>
          <a:prstGeom prst="rect">
            <a:avLst/>
          </a:prstGeom>
        </p:spPr>
      </p:pic>
    </p:spTree>
    <p:extLst>
      <p:ext uri="{BB962C8B-B14F-4D97-AF65-F5344CB8AC3E}">
        <p14:creationId xmlns:p14="http://schemas.microsoft.com/office/powerpoint/2010/main" val="2773408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4104">
          <p15:clr>
            <a:srgbClr val="FBAE40"/>
          </p15:clr>
        </p15:guide>
        <p15:guide id="2" pos="528">
          <p15:clr>
            <a:srgbClr val="FBAE40"/>
          </p15:clr>
        </p15:guide>
        <p15:guide id="3" pos="7152">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ios - Fou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6" name="Picture Placeholder 14">
            <a:extLst>
              <a:ext uri="{FF2B5EF4-FFF2-40B4-BE49-F238E27FC236}">
                <a16:creationId xmlns:a16="http://schemas.microsoft.com/office/drawing/2014/main" id="{5E4F541A-4E28-5643-8EBA-C110E7D47CFB}"/>
              </a:ext>
            </a:extLst>
          </p:cNvPr>
          <p:cNvSpPr>
            <a:spLocks noGrp="1"/>
          </p:cNvSpPr>
          <p:nvPr>
            <p:ph type="pic" sz="quarter" idx="11" hasCustomPrompt="1"/>
          </p:nvPr>
        </p:nvSpPr>
        <p:spPr>
          <a:xfrm>
            <a:off x="685800" y="1676401"/>
            <a:ext cx="914400" cy="915713"/>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10" name="Picture Placeholder 14">
            <a:extLst>
              <a:ext uri="{FF2B5EF4-FFF2-40B4-BE49-F238E27FC236}">
                <a16:creationId xmlns:a16="http://schemas.microsoft.com/office/drawing/2014/main" id="{CB7EF7EF-E01D-904D-AB50-4D04DF4BB07A}"/>
              </a:ext>
            </a:extLst>
          </p:cNvPr>
          <p:cNvSpPr>
            <a:spLocks noGrp="1"/>
          </p:cNvSpPr>
          <p:nvPr>
            <p:ph type="pic" sz="quarter" idx="16" hasCustomPrompt="1"/>
          </p:nvPr>
        </p:nvSpPr>
        <p:spPr>
          <a:xfrm>
            <a:off x="3453384" y="1676401"/>
            <a:ext cx="914401" cy="915714"/>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13" name="Picture Placeholder 14">
            <a:extLst>
              <a:ext uri="{FF2B5EF4-FFF2-40B4-BE49-F238E27FC236}">
                <a16:creationId xmlns:a16="http://schemas.microsoft.com/office/drawing/2014/main" id="{B1EF0EA4-74B9-E447-9EAE-8F9641A5CE30}"/>
              </a:ext>
            </a:extLst>
          </p:cNvPr>
          <p:cNvSpPr>
            <a:spLocks noGrp="1"/>
          </p:cNvSpPr>
          <p:nvPr>
            <p:ph type="pic" sz="quarter" idx="19" hasCustomPrompt="1"/>
          </p:nvPr>
        </p:nvSpPr>
        <p:spPr>
          <a:xfrm>
            <a:off x="6259070" y="1676401"/>
            <a:ext cx="914401" cy="915714"/>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16" name="Picture Placeholder 14">
            <a:extLst>
              <a:ext uri="{FF2B5EF4-FFF2-40B4-BE49-F238E27FC236}">
                <a16:creationId xmlns:a16="http://schemas.microsoft.com/office/drawing/2014/main" id="{30AEFBD8-E71C-8541-9142-6611DC528D7F}"/>
              </a:ext>
            </a:extLst>
          </p:cNvPr>
          <p:cNvSpPr>
            <a:spLocks noGrp="1"/>
          </p:cNvSpPr>
          <p:nvPr>
            <p:ph type="pic" sz="quarter" idx="22" hasCustomPrompt="1"/>
          </p:nvPr>
        </p:nvSpPr>
        <p:spPr>
          <a:xfrm>
            <a:off x="9064752" y="1676401"/>
            <a:ext cx="914401" cy="915714"/>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30" name="Text Placeholder 8">
            <a:extLst>
              <a:ext uri="{FF2B5EF4-FFF2-40B4-BE49-F238E27FC236}">
                <a16:creationId xmlns:a16="http://schemas.microsoft.com/office/drawing/2014/main" id="{BEEE02FB-72A4-4E43-96A7-FEB9F1BDBDE1}"/>
              </a:ext>
            </a:extLst>
          </p:cNvPr>
          <p:cNvSpPr>
            <a:spLocks noGrp="1"/>
          </p:cNvSpPr>
          <p:nvPr>
            <p:ph type="body" sz="quarter" idx="18" hasCustomPrompt="1"/>
          </p:nvPr>
        </p:nvSpPr>
        <p:spPr>
          <a:xfrm>
            <a:off x="1844442" y="1676401"/>
            <a:ext cx="1241657" cy="915714"/>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9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1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900"/>
            </a:lvl4pPr>
            <a:lvl5pPr marL="274320" indent="-137160">
              <a:lnSpc>
                <a:spcPct val="130000"/>
              </a:lnSpc>
              <a:spcBef>
                <a:spcPts val="200"/>
              </a:spcBef>
              <a:defRPr sz="900"/>
            </a:lvl5pPr>
            <a:lvl6pPr marL="274320" indent="-274320">
              <a:lnSpc>
                <a:spcPct val="130000"/>
              </a:lnSpc>
              <a:spcBef>
                <a:spcPts val="2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a:t>Lorem Ipsum</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sp>
        <p:nvSpPr>
          <p:cNvPr id="31" name="Text Placeholder 8">
            <a:extLst>
              <a:ext uri="{FF2B5EF4-FFF2-40B4-BE49-F238E27FC236}">
                <a16:creationId xmlns:a16="http://schemas.microsoft.com/office/drawing/2014/main" id="{6893C662-E60F-D541-B07B-4158AFC0DD1D}"/>
              </a:ext>
            </a:extLst>
          </p:cNvPr>
          <p:cNvSpPr>
            <a:spLocks noGrp="1"/>
          </p:cNvSpPr>
          <p:nvPr>
            <p:ph type="body" sz="quarter" idx="31" hasCustomPrompt="1"/>
          </p:nvPr>
        </p:nvSpPr>
        <p:spPr>
          <a:xfrm>
            <a:off x="4608620" y="1676401"/>
            <a:ext cx="1241657" cy="915714"/>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9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1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900"/>
            </a:lvl4pPr>
            <a:lvl5pPr marL="274320" indent="-137160">
              <a:lnSpc>
                <a:spcPct val="130000"/>
              </a:lnSpc>
              <a:spcBef>
                <a:spcPts val="200"/>
              </a:spcBef>
              <a:defRPr sz="900"/>
            </a:lvl5pPr>
            <a:lvl6pPr marL="274320" indent="-274320">
              <a:lnSpc>
                <a:spcPct val="130000"/>
              </a:lnSpc>
              <a:spcBef>
                <a:spcPts val="2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a:t>Lorem Ipsum</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sp>
        <p:nvSpPr>
          <p:cNvPr id="32" name="Text Placeholder 8">
            <a:extLst>
              <a:ext uri="{FF2B5EF4-FFF2-40B4-BE49-F238E27FC236}">
                <a16:creationId xmlns:a16="http://schemas.microsoft.com/office/drawing/2014/main" id="{81165C96-338C-6C4D-B9A7-069AFC305193}"/>
              </a:ext>
            </a:extLst>
          </p:cNvPr>
          <p:cNvSpPr>
            <a:spLocks noGrp="1"/>
          </p:cNvSpPr>
          <p:nvPr>
            <p:ph type="body" sz="quarter" idx="32" hasCustomPrompt="1"/>
          </p:nvPr>
        </p:nvSpPr>
        <p:spPr>
          <a:xfrm>
            <a:off x="7417712" y="1676401"/>
            <a:ext cx="1241657" cy="915714"/>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9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1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900"/>
            </a:lvl4pPr>
            <a:lvl5pPr marL="274320" indent="-137160">
              <a:lnSpc>
                <a:spcPct val="130000"/>
              </a:lnSpc>
              <a:spcBef>
                <a:spcPts val="200"/>
              </a:spcBef>
              <a:defRPr sz="900"/>
            </a:lvl5pPr>
            <a:lvl6pPr marL="274320" indent="-274320">
              <a:lnSpc>
                <a:spcPct val="130000"/>
              </a:lnSpc>
              <a:spcBef>
                <a:spcPts val="2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a:t>Lorem Ipsum</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sp>
        <p:nvSpPr>
          <p:cNvPr id="33" name="Text Placeholder 8">
            <a:extLst>
              <a:ext uri="{FF2B5EF4-FFF2-40B4-BE49-F238E27FC236}">
                <a16:creationId xmlns:a16="http://schemas.microsoft.com/office/drawing/2014/main" id="{7C9F813F-DAA3-734F-8892-EDAA7A51F0A1}"/>
              </a:ext>
            </a:extLst>
          </p:cNvPr>
          <p:cNvSpPr>
            <a:spLocks noGrp="1"/>
          </p:cNvSpPr>
          <p:nvPr>
            <p:ph type="body" sz="quarter" idx="33" hasCustomPrompt="1"/>
          </p:nvPr>
        </p:nvSpPr>
        <p:spPr>
          <a:xfrm>
            <a:off x="10220347" y="1676401"/>
            <a:ext cx="1241657" cy="915714"/>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9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1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900"/>
            </a:lvl4pPr>
            <a:lvl5pPr marL="274320" indent="-137160">
              <a:lnSpc>
                <a:spcPct val="130000"/>
              </a:lnSpc>
              <a:spcBef>
                <a:spcPts val="200"/>
              </a:spcBef>
              <a:defRPr sz="900"/>
            </a:lvl5pPr>
            <a:lvl6pPr marL="274320" indent="-274320">
              <a:lnSpc>
                <a:spcPct val="130000"/>
              </a:lnSpc>
              <a:spcBef>
                <a:spcPts val="2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a:t>Lorem Ipsum</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sp>
        <p:nvSpPr>
          <p:cNvPr id="21" name="Text Placeholder 8">
            <a:extLst>
              <a:ext uri="{FF2B5EF4-FFF2-40B4-BE49-F238E27FC236}">
                <a16:creationId xmlns:a16="http://schemas.microsoft.com/office/drawing/2014/main" id="{D777C81D-88F3-2A41-8BA9-BB7EE1DB8D89}"/>
              </a:ext>
            </a:extLst>
          </p:cNvPr>
          <p:cNvSpPr>
            <a:spLocks noGrp="1"/>
          </p:cNvSpPr>
          <p:nvPr>
            <p:ph type="body" sz="quarter" idx="23" hasCustomPrompt="1"/>
          </p:nvPr>
        </p:nvSpPr>
        <p:spPr>
          <a:xfrm>
            <a:off x="701262" y="3089709"/>
            <a:ext cx="2384837" cy="3082491"/>
          </a:xfrm>
        </p:spPr>
        <p:txBody>
          <a:bodyPr numCol="1" spcCol="384048"/>
          <a:lstStyle>
            <a:lvl1pPr>
              <a:lnSpc>
                <a:spcPct val="140000"/>
              </a:lnSpc>
              <a:spcBef>
                <a:spcPts val="400"/>
              </a:spcBef>
              <a:spcAft>
                <a:spcPts val="400"/>
              </a:spcAft>
              <a:defRPr sz="900"/>
            </a:lvl1pPr>
            <a:lvl2pPr marL="6350" indent="0">
              <a:lnSpc>
                <a:spcPct val="140000"/>
              </a:lnSpc>
              <a:spcBef>
                <a:spcPts val="800"/>
              </a:spcBef>
              <a:spcAft>
                <a:spcPts val="200"/>
              </a:spcAft>
              <a:buNone/>
              <a:defRPr sz="9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100" b="0" i="0">
                <a:solidFill>
                  <a:schemeClr val="accent6">
                    <a:lumMod val="75000"/>
                  </a:schemeClr>
                </a:solidFill>
                <a:latin typeface="Minion Pro" panose="02040503050306020203" pitchFamily="18" charset="0"/>
              </a:defRPr>
            </a:lvl3pPr>
            <a:lvl4pPr marL="137160" indent="-137160">
              <a:lnSpc>
                <a:spcPct val="140000"/>
              </a:lnSpc>
              <a:spcBef>
                <a:spcPts val="400"/>
              </a:spcBef>
              <a:buClrTx/>
              <a:defRPr sz="900"/>
            </a:lvl4pPr>
            <a:lvl5pPr marL="274320" indent="-137160">
              <a:lnSpc>
                <a:spcPct val="140000"/>
              </a:lnSpc>
              <a:spcBef>
                <a:spcPts val="200"/>
              </a:spcBef>
              <a:defRPr sz="900"/>
            </a:lvl5pPr>
            <a:lvl6pPr marL="274320" indent="-274320">
              <a:lnSpc>
                <a:spcPct val="140000"/>
              </a:lnSpc>
              <a:spcBef>
                <a:spcPts val="4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sp>
        <p:nvSpPr>
          <p:cNvPr id="22" name="Text Placeholder 8">
            <a:extLst>
              <a:ext uri="{FF2B5EF4-FFF2-40B4-BE49-F238E27FC236}">
                <a16:creationId xmlns:a16="http://schemas.microsoft.com/office/drawing/2014/main" id="{47F9DE6E-97BD-8C4F-A0CD-17AA6D26DAED}"/>
              </a:ext>
            </a:extLst>
          </p:cNvPr>
          <p:cNvSpPr>
            <a:spLocks noGrp="1"/>
          </p:cNvSpPr>
          <p:nvPr>
            <p:ph type="body" sz="quarter" idx="24" hasCustomPrompt="1"/>
          </p:nvPr>
        </p:nvSpPr>
        <p:spPr>
          <a:xfrm>
            <a:off x="3493846" y="3089709"/>
            <a:ext cx="2384837" cy="3082491"/>
          </a:xfrm>
        </p:spPr>
        <p:txBody>
          <a:bodyPr numCol="1" spcCol="384048"/>
          <a:lstStyle>
            <a:lvl1pPr>
              <a:lnSpc>
                <a:spcPct val="140000"/>
              </a:lnSpc>
              <a:spcBef>
                <a:spcPts val="400"/>
              </a:spcBef>
              <a:spcAft>
                <a:spcPts val="400"/>
              </a:spcAft>
              <a:defRPr sz="900"/>
            </a:lvl1pPr>
            <a:lvl2pPr marL="6350" indent="0">
              <a:lnSpc>
                <a:spcPct val="140000"/>
              </a:lnSpc>
              <a:spcBef>
                <a:spcPts val="800"/>
              </a:spcBef>
              <a:spcAft>
                <a:spcPts val="200"/>
              </a:spcAft>
              <a:buNone/>
              <a:defRPr sz="9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100" b="0" i="0">
                <a:solidFill>
                  <a:schemeClr val="accent6">
                    <a:lumMod val="75000"/>
                  </a:schemeClr>
                </a:solidFill>
                <a:latin typeface="Minion Pro" panose="02040503050306020203" pitchFamily="18" charset="0"/>
              </a:defRPr>
            </a:lvl3pPr>
            <a:lvl4pPr marL="137160" indent="-137160">
              <a:lnSpc>
                <a:spcPct val="140000"/>
              </a:lnSpc>
              <a:spcBef>
                <a:spcPts val="400"/>
              </a:spcBef>
              <a:buClrTx/>
              <a:defRPr sz="900"/>
            </a:lvl4pPr>
            <a:lvl5pPr marL="274320" indent="-137160">
              <a:lnSpc>
                <a:spcPct val="140000"/>
              </a:lnSpc>
              <a:spcBef>
                <a:spcPts val="200"/>
              </a:spcBef>
              <a:defRPr sz="900"/>
            </a:lvl5pPr>
            <a:lvl6pPr marL="274320" indent="-274320">
              <a:lnSpc>
                <a:spcPct val="140000"/>
              </a:lnSpc>
              <a:spcBef>
                <a:spcPts val="4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sp>
        <p:nvSpPr>
          <p:cNvPr id="23" name="Text Placeholder 8">
            <a:extLst>
              <a:ext uri="{FF2B5EF4-FFF2-40B4-BE49-F238E27FC236}">
                <a16:creationId xmlns:a16="http://schemas.microsoft.com/office/drawing/2014/main" id="{32F045AE-6FFB-2B41-B910-233818178BAB}"/>
              </a:ext>
            </a:extLst>
          </p:cNvPr>
          <p:cNvSpPr>
            <a:spLocks noGrp="1"/>
          </p:cNvSpPr>
          <p:nvPr>
            <p:ph type="body" sz="quarter" idx="34" hasCustomPrompt="1"/>
          </p:nvPr>
        </p:nvSpPr>
        <p:spPr>
          <a:xfrm>
            <a:off x="6286430" y="3089709"/>
            <a:ext cx="2384837" cy="3082491"/>
          </a:xfrm>
        </p:spPr>
        <p:txBody>
          <a:bodyPr numCol="1" spcCol="384048"/>
          <a:lstStyle>
            <a:lvl1pPr>
              <a:lnSpc>
                <a:spcPct val="140000"/>
              </a:lnSpc>
              <a:spcBef>
                <a:spcPts val="400"/>
              </a:spcBef>
              <a:spcAft>
                <a:spcPts val="400"/>
              </a:spcAft>
              <a:defRPr sz="900"/>
            </a:lvl1pPr>
            <a:lvl2pPr marL="6350" indent="0">
              <a:lnSpc>
                <a:spcPct val="140000"/>
              </a:lnSpc>
              <a:spcBef>
                <a:spcPts val="800"/>
              </a:spcBef>
              <a:spcAft>
                <a:spcPts val="200"/>
              </a:spcAft>
              <a:buNone/>
              <a:defRPr sz="9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100" b="0" i="0">
                <a:solidFill>
                  <a:schemeClr val="accent6">
                    <a:lumMod val="75000"/>
                  </a:schemeClr>
                </a:solidFill>
                <a:latin typeface="Minion Pro" panose="02040503050306020203" pitchFamily="18" charset="0"/>
              </a:defRPr>
            </a:lvl3pPr>
            <a:lvl4pPr marL="137160" indent="-137160">
              <a:lnSpc>
                <a:spcPct val="140000"/>
              </a:lnSpc>
              <a:spcBef>
                <a:spcPts val="400"/>
              </a:spcBef>
              <a:buClrTx/>
              <a:defRPr sz="900"/>
            </a:lvl4pPr>
            <a:lvl5pPr marL="274320" indent="-137160">
              <a:lnSpc>
                <a:spcPct val="140000"/>
              </a:lnSpc>
              <a:spcBef>
                <a:spcPts val="200"/>
              </a:spcBef>
              <a:defRPr sz="900"/>
            </a:lvl5pPr>
            <a:lvl6pPr marL="274320" indent="-274320">
              <a:lnSpc>
                <a:spcPct val="140000"/>
              </a:lnSpc>
              <a:spcBef>
                <a:spcPts val="4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sp>
        <p:nvSpPr>
          <p:cNvPr id="24" name="Text Placeholder 8">
            <a:extLst>
              <a:ext uri="{FF2B5EF4-FFF2-40B4-BE49-F238E27FC236}">
                <a16:creationId xmlns:a16="http://schemas.microsoft.com/office/drawing/2014/main" id="{B2EED6BD-B3EA-4D48-9D2A-EB27F03C76E2}"/>
              </a:ext>
            </a:extLst>
          </p:cNvPr>
          <p:cNvSpPr>
            <a:spLocks noGrp="1"/>
          </p:cNvSpPr>
          <p:nvPr>
            <p:ph type="body" sz="quarter" idx="35" hasCustomPrompt="1"/>
          </p:nvPr>
        </p:nvSpPr>
        <p:spPr>
          <a:xfrm>
            <a:off x="9079014" y="3089709"/>
            <a:ext cx="2384837" cy="3082491"/>
          </a:xfrm>
        </p:spPr>
        <p:txBody>
          <a:bodyPr numCol="1" spcCol="384048"/>
          <a:lstStyle>
            <a:lvl1pPr>
              <a:lnSpc>
                <a:spcPct val="140000"/>
              </a:lnSpc>
              <a:spcBef>
                <a:spcPts val="400"/>
              </a:spcBef>
              <a:spcAft>
                <a:spcPts val="400"/>
              </a:spcAft>
              <a:defRPr sz="900"/>
            </a:lvl1pPr>
            <a:lvl2pPr marL="6350" indent="0">
              <a:lnSpc>
                <a:spcPct val="140000"/>
              </a:lnSpc>
              <a:spcBef>
                <a:spcPts val="800"/>
              </a:spcBef>
              <a:spcAft>
                <a:spcPts val="200"/>
              </a:spcAft>
              <a:buNone/>
              <a:defRPr sz="9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100" b="0" i="0">
                <a:solidFill>
                  <a:schemeClr val="accent6">
                    <a:lumMod val="75000"/>
                  </a:schemeClr>
                </a:solidFill>
                <a:latin typeface="Minion Pro" panose="02040503050306020203" pitchFamily="18" charset="0"/>
              </a:defRPr>
            </a:lvl3pPr>
            <a:lvl4pPr marL="137160" indent="-137160">
              <a:lnSpc>
                <a:spcPct val="140000"/>
              </a:lnSpc>
              <a:spcBef>
                <a:spcPts val="400"/>
              </a:spcBef>
              <a:buClrTx/>
              <a:defRPr sz="900"/>
            </a:lvl4pPr>
            <a:lvl5pPr marL="274320" indent="-137160">
              <a:lnSpc>
                <a:spcPct val="140000"/>
              </a:lnSpc>
              <a:spcBef>
                <a:spcPts val="200"/>
              </a:spcBef>
              <a:defRPr sz="900"/>
            </a:lvl5pPr>
            <a:lvl6pPr marL="274320" indent="-274320">
              <a:lnSpc>
                <a:spcPct val="140000"/>
              </a:lnSpc>
              <a:spcBef>
                <a:spcPts val="4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grpSp>
        <p:nvGrpSpPr>
          <p:cNvPr id="25" name="Group 24">
            <a:extLst>
              <a:ext uri="{FF2B5EF4-FFF2-40B4-BE49-F238E27FC236}">
                <a16:creationId xmlns:a16="http://schemas.microsoft.com/office/drawing/2014/main" id="{E4CE5DF2-6028-994D-B324-DC546956AC44}"/>
              </a:ext>
            </a:extLst>
          </p:cNvPr>
          <p:cNvGrpSpPr/>
          <p:nvPr userDrawn="1"/>
        </p:nvGrpSpPr>
        <p:grpSpPr>
          <a:xfrm>
            <a:off x="685800" y="6257314"/>
            <a:ext cx="506815" cy="226800"/>
            <a:chOff x="685800" y="6257314"/>
            <a:chExt cx="506815" cy="226800"/>
          </a:xfrm>
        </p:grpSpPr>
        <p:cxnSp>
          <p:nvCxnSpPr>
            <p:cNvPr id="26" name="Straight Connector 25">
              <a:extLst>
                <a:ext uri="{FF2B5EF4-FFF2-40B4-BE49-F238E27FC236}">
                  <a16:creationId xmlns:a16="http://schemas.microsoft.com/office/drawing/2014/main" id="{902631BD-96B4-454B-AFF2-1F2A0104B8F9}"/>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3796F116-1958-A448-BC46-09ADA14E571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20" name="Picture 4" descr="McDonald's Logo PNG Transparent &amp; SVG Vector - Freebie Supply">
            <a:extLst>
              <a:ext uri="{FF2B5EF4-FFF2-40B4-BE49-F238E27FC236}">
                <a16:creationId xmlns:a16="http://schemas.microsoft.com/office/drawing/2014/main" id="{084CDF10-7D1E-2244-B0E3-0A3A92BC077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18640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6" name="Picture Placeholder 14">
            <a:extLst>
              <a:ext uri="{FF2B5EF4-FFF2-40B4-BE49-F238E27FC236}">
                <a16:creationId xmlns:a16="http://schemas.microsoft.com/office/drawing/2014/main" id="{5E4F541A-4E28-5643-8EBA-C110E7D47CFB}"/>
              </a:ext>
            </a:extLst>
          </p:cNvPr>
          <p:cNvSpPr>
            <a:spLocks noGrp="1"/>
          </p:cNvSpPr>
          <p:nvPr>
            <p:ph type="pic" sz="quarter" idx="11" hasCustomPrompt="1"/>
          </p:nvPr>
        </p:nvSpPr>
        <p:spPr>
          <a:xfrm>
            <a:off x="685800" y="1676400"/>
            <a:ext cx="1485900" cy="1488033"/>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10" name="Picture Placeholder 14">
            <a:extLst>
              <a:ext uri="{FF2B5EF4-FFF2-40B4-BE49-F238E27FC236}">
                <a16:creationId xmlns:a16="http://schemas.microsoft.com/office/drawing/2014/main" id="{CB7EF7EF-E01D-904D-AB50-4D04DF4BB07A}"/>
              </a:ext>
            </a:extLst>
          </p:cNvPr>
          <p:cNvSpPr>
            <a:spLocks noGrp="1"/>
          </p:cNvSpPr>
          <p:nvPr>
            <p:ph type="pic" sz="quarter" idx="16" hasCustomPrompt="1"/>
          </p:nvPr>
        </p:nvSpPr>
        <p:spPr>
          <a:xfrm>
            <a:off x="6287702" y="1676400"/>
            <a:ext cx="1485900" cy="1488033"/>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12" name="Picture Placeholder 14">
            <a:extLst>
              <a:ext uri="{FF2B5EF4-FFF2-40B4-BE49-F238E27FC236}">
                <a16:creationId xmlns:a16="http://schemas.microsoft.com/office/drawing/2014/main" id="{6E645E8C-05BC-6548-872B-891C1988923C}"/>
              </a:ext>
            </a:extLst>
          </p:cNvPr>
          <p:cNvSpPr>
            <a:spLocks noGrp="1"/>
          </p:cNvSpPr>
          <p:nvPr>
            <p:ph type="pic" sz="quarter" idx="18" hasCustomPrompt="1"/>
          </p:nvPr>
        </p:nvSpPr>
        <p:spPr>
          <a:xfrm>
            <a:off x="3486751" y="1676400"/>
            <a:ext cx="1485900" cy="1488033"/>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14" name="Picture Placeholder 14">
            <a:extLst>
              <a:ext uri="{FF2B5EF4-FFF2-40B4-BE49-F238E27FC236}">
                <a16:creationId xmlns:a16="http://schemas.microsoft.com/office/drawing/2014/main" id="{AC5133CF-A1DF-074A-8781-7F53E58B38DA}"/>
              </a:ext>
            </a:extLst>
          </p:cNvPr>
          <p:cNvSpPr>
            <a:spLocks noGrp="1"/>
          </p:cNvSpPr>
          <p:nvPr>
            <p:ph type="pic" sz="quarter" idx="20" hasCustomPrompt="1"/>
          </p:nvPr>
        </p:nvSpPr>
        <p:spPr>
          <a:xfrm>
            <a:off x="9088654" y="1676400"/>
            <a:ext cx="1485900" cy="1488033"/>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8" name="Picture Placeholder 14">
            <a:extLst>
              <a:ext uri="{FF2B5EF4-FFF2-40B4-BE49-F238E27FC236}">
                <a16:creationId xmlns:a16="http://schemas.microsoft.com/office/drawing/2014/main" id="{995C6489-58E1-8246-B12F-4BB7D39BD4B5}"/>
              </a:ext>
            </a:extLst>
          </p:cNvPr>
          <p:cNvSpPr>
            <a:spLocks noGrp="1"/>
          </p:cNvSpPr>
          <p:nvPr>
            <p:ph type="pic" sz="quarter" idx="33" hasCustomPrompt="1"/>
          </p:nvPr>
        </p:nvSpPr>
        <p:spPr>
          <a:xfrm>
            <a:off x="685800" y="4035117"/>
            <a:ext cx="1485900" cy="1488033"/>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9" name="Picture Placeholder 14">
            <a:extLst>
              <a:ext uri="{FF2B5EF4-FFF2-40B4-BE49-F238E27FC236}">
                <a16:creationId xmlns:a16="http://schemas.microsoft.com/office/drawing/2014/main" id="{AB2578B4-B73E-B44A-B8FE-DD33E294E44E}"/>
              </a:ext>
            </a:extLst>
          </p:cNvPr>
          <p:cNvSpPr>
            <a:spLocks noGrp="1"/>
          </p:cNvSpPr>
          <p:nvPr>
            <p:ph type="pic" sz="quarter" idx="34" hasCustomPrompt="1"/>
          </p:nvPr>
        </p:nvSpPr>
        <p:spPr>
          <a:xfrm>
            <a:off x="6287702" y="4035117"/>
            <a:ext cx="1485900" cy="1488033"/>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30" name="Picture Placeholder 14">
            <a:extLst>
              <a:ext uri="{FF2B5EF4-FFF2-40B4-BE49-F238E27FC236}">
                <a16:creationId xmlns:a16="http://schemas.microsoft.com/office/drawing/2014/main" id="{342AD1C8-3D24-F143-BC2E-FD8640F959E9}"/>
              </a:ext>
            </a:extLst>
          </p:cNvPr>
          <p:cNvSpPr>
            <a:spLocks noGrp="1"/>
          </p:cNvSpPr>
          <p:nvPr>
            <p:ph type="pic" sz="quarter" idx="35" hasCustomPrompt="1"/>
          </p:nvPr>
        </p:nvSpPr>
        <p:spPr>
          <a:xfrm>
            <a:off x="3486751" y="4035117"/>
            <a:ext cx="1485900" cy="1488033"/>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31" name="Picture Placeholder 14">
            <a:extLst>
              <a:ext uri="{FF2B5EF4-FFF2-40B4-BE49-F238E27FC236}">
                <a16:creationId xmlns:a16="http://schemas.microsoft.com/office/drawing/2014/main" id="{CD696151-7FA0-7E4B-BF95-443006F35282}"/>
              </a:ext>
            </a:extLst>
          </p:cNvPr>
          <p:cNvSpPr>
            <a:spLocks noGrp="1"/>
          </p:cNvSpPr>
          <p:nvPr>
            <p:ph type="pic" sz="quarter" idx="36" hasCustomPrompt="1"/>
          </p:nvPr>
        </p:nvSpPr>
        <p:spPr>
          <a:xfrm>
            <a:off x="9088654" y="4035117"/>
            <a:ext cx="1485900" cy="1488033"/>
          </a:xfrm>
          <a:prstGeom prst="ellipse">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43" name="Text Placeholder 8">
            <a:extLst>
              <a:ext uri="{FF2B5EF4-FFF2-40B4-BE49-F238E27FC236}">
                <a16:creationId xmlns:a16="http://schemas.microsoft.com/office/drawing/2014/main" id="{E275BD01-EC80-7041-9D61-D1B61C005FAE}"/>
              </a:ext>
            </a:extLst>
          </p:cNvPr>
          <p:cNvSpPr>
            <a:spLocks noGrp="1"/>
          </p:cNvSpPr>
          <p:nvPr>
            <p:ph type="body" sz="quarter" idx="49" hasCustomPrompt="1"/>
          </p:nvPr>
        </p:nvSpPr>
        <p:spPr>
          <a:xfrm>
            <a:off x="685800" y="3293048"/>
            <a:ext cx="2427571" cy="383406"/>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9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1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900"/>
            </a:lvl4pPr>
            <a:lvl5pPr marL="274320" indent="-137160">
              <a:lnSpc>
                <a:spcPct val="130000"/>
              </a:lnSpc>
              <a:spcBef>
                <a:spcPts val="200"/>
              </a:spcBef>
              <a:defRPr sz="900"/>
            </a:lvl5pPr>
            <a:lvl6pPr marL="274320" indent="-274320">
              <a:lnSpc>
                <a:spcPct val="130000"/>
              </a:lnSpc>
              <a:spcBef>
                <a:spcPts val="2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a:t>Lorem Ipsum</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sp>
        <p:nvSpPr>
          <p:cNvPr id="44" name="Text Placeholder 8">
            <a:extLst>
              <a:ext uri="{FF2B5EF4-FFF2-40B4-BE49-F238E27FC236}">
                <a16:creationId xmlns:a16="http://schemas.microsoft.com/office/drawing/2014/main" id="{991E8DA0-CEFA-314D-84BC-4A55C992D766}"/>
              </a:ext>
            </a:extLst>
          </p:cNvPr>
          <p:cNvSpPr>
            <a:spLocks noGrp="1"/>
          </p:cNvSpPr>
          <p:nvPr>
            <p:ph type="body" sz="quarter" idx="50" hasCustomPrompt="1"/>
          </p:nvPr>
        </p:nvSpPr>
        <p:spPr>
          <a:xfrm>
            <a:off x="685800" y="5655351"/>
            <a:ext cx="2427571" cy="383406"/>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9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1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900"/>
            </a:lvl4pPr>
            <a:lvl5pPr marL="274320" indent="-137160">
              <a:lnSpc>
                <a:spcPct val="130000"/>
              </a:lnSpc>
              <a:spcBef>
                <a:spcPts val="200"/>
              </a:spcBef>
              <a:defRPr sz="900"/>
            </a:lvl5pPr>
            <a:lvl6pPr marL="274320" indent="-274320">
              <a:lnSpc>
                <a:spcPct val="130000"/>
              </a:lnSpc>
              <a:spcBef>
                <a:spcPts val="2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a:t>Lorem Ipsum</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sp>
        <p:nvSpPr>
          <p:cNvPr id="45" name="Text Placeholder 8">
            <a:extLst>
              <a:ext uri="{FF2B5EF4-FFF2-40B4-BE49-F238E27FC236}">
                <a16:creationId xmlns:a16="http://schemas.microsoft.com/office/drawing/2014/main" id="{A847203A-FD45-9849-AB08-A1B0FC164238}"/>
              </a:ext>
            </a:extLst>
          </p:cNvPr>
          <p:cNvSpPr>
            <a:spLocks noGrp="1"/>
          </p:cNvSpPr>
          <p:nvPr>
            <p:ph type="body" sz="quarter" idx="51" hasCustomPrompt="1"/>
          </p:nvPr>
        </p:nvSpPr>
        <p:spPr>
          <a:xfrm>
            <a:off x="3486751" y="3293048"/>
            <a:ext cx="2427571" cy="383406"/>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9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1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900"/>
            </a:lvl4pPr>
            <a:lvl5pPr marL="274320" indent="-137160">
              <a:lnSpc>
                <a:spcPct val="130000"/>
              </a:lnSpc>
              <a:spcBef>
                <a:spcPts val="200"/>
              </a:spcBef>
              <a:defRPr sz="900"/>
            </a:lvl5pPr>
            <a:lvl6pPr marL="274320" indent="-274320">
              <a:lnSpc>
                <a:spcPct val="130000"/>
              </a:lnSpc>
              <a:spcBef>
                <a:spcPts val="2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a:t>Lorem Ipsum</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sp>
        <p:nvSpPr>
          <p:cNvPr id="46" name="Text Placeholder 8">
            <a:extLst>
              <a:ext uri="{FF2B5EF4-FFF2-40B4-BE49-F238E27FC236}">
                <a16:creationId xmlns:a16="http://schemas.microsoft.com/office/drawing/2014/main" id="{20969B23-739E-3C4E-9705-1FF78301AF99}"/>
              </a:ext>
            </a:extLst>
          </p:cNvPr>
          <p:cNvSpPr>
            <a:spLocks noGrp="1"/>
          </p:cNvSpPr>
          <p:nvPr>
            <p:ph type="body" sz="quarter" idx="52" hasCustomPrompt="1"/>
          </p:nvPr>
        </p:nvSpPr>
        <p:spPr>
          <a:xfrm>
            <a:off x="3486751" y="5655351"/>
            <a:ext cx="2427571" cy="383406"/>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9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1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900"/>
            </a:lvl4pPr>
            <a:lvl5pPr marL="274320" indent="-137160">
              <a:lnSpc>
                <a:spcPct val="130000"/>
              </a:lnSpc>
              <a:spcBef>
                <a:spcPts val="200"/>
              </a:spcBef>
              <a:defRPr sz="900"/>
            </a:lvl5pPr>
            <a:lvl6pPr marL="274320" indent="-274320">
              <a:lnSpc>
                <a:spcPct val="130000"/>
              </a:lnSpc>
              <a:spcBef>
                <a:spcPts val="2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a:t>Lorem Ipsum</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sp>
        <p:nvSpPr>
          <p:cNvPr id="47" name="Text Placeholder 8">
            <a:extLst>
              <a:ext uri="{FF2B5EF4-FFF2-40B4-BE49-F238E27FC236}">
                <a16:creationId xmlns:a16="http://schemas.microsoft.com/office/drawing/2014/main" id="{06274477-0A79-C549-B59D-D078BB636547}"/>
              </a:ext>
            </a:extLst>
          </p:cNvPr>
          <p:cNvSpPr>
            <a:spLocks noGrp="1"/>
          </p:cNvSpPr>
          <p:nvPr>
            <p:ph type="body" sz="quarter" idx="53" hasCustomPrompt="1"/>
          </p:nvPr>
        </p:nvSpPr>
        <p:spPr>
          <a:xfrm>
            <a:off x="6287702" y="3293048"/>
            <a:ext cx="2427571" cy="383406"/>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9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1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900"/>
            </a:lvl4pPr>
            <a:lvl5pPr marL="274320" indent="-137160">
              <a:lnSpc>
                <a:spcPct val="130000"/>
              </a:lnSpc>
              <a:spcBef>
                <a:spcPts val="200"/>
              </a:spcBef>
              <a:defRPr sz="900"/>
            </a:lvl5pPr>
            <a:lvl6pPr marL="274320" indent="-274320">
              <a:lnSpc>
                <a:spcPct val="130000"/>
              </a:lnSpc>
              <a:spcBef>
                <a:spcPts val="2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a:t>Lorem Ipsum</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sp>
        <p:nvSpPr>
          <p:cNvPr id="48" name="Text Placeholder 8">
            <a:extLst>
              <a:ext uri="{FF2B5EF4-FFF2-40B4-BE49-F238E27FC236}">
                <a16:creationId xmlns:a16="http://schemas.microsoft.com/office/drawing/2014/main" id="{05237FAC-D5A6-3B41-97E1-F5CFB6195662}"/>
              </a:ext>
            </a:extLst>
          </p:cNvPr>
          <p:cNvSpPr>
            <a:spLocks noGrp="1"/>
          </p:cNvSpPr>
          <p:nvPr>
            <p:ph type="body" sz="quarter" idx="54" hasCustomPrompt="1"/>
          </p:nvPr>
        </p:nvSpPr>
        <p:spPr>
          <a:xfrm>
            <a:off x="6287702" y="5655351"/>
            <a:ext cx="2427571" cy="383406"/>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9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1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900"/>
            </a:lvl4pPr>
            <a:lvl5pPr marL="274320" indent="-137160">
              <a:lnSpc>
                <a:spcPct val="130000"/>
              </a:lnSpc>
              <a:spcBef>
                <a:spcPts val="200"/>
              </a:spcBef>
              <a:defRPr sz="900"/>
            </a:lvl5pPr>
            <a:lvl6pPr marL="274320" indent="-274320">
              <a:lnSpc>
                <a:spcPct val="130000"/>
              </a:lnSpc>
              <a:spcBef>
                <a:spcPts val="2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a:t>Lorem Ipsum</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sp>
        <p:nvSpPr>
          <p:cNvPr id="49" name="Text Placeholder 8">
            <a:extLst>
              <a:ext uri="{FF2B5EF4-FFF2-40B4-BE49-F238E27FC236}">
                <a16:creationId xmlns:a16="http://schemas.microsoft.com/office/drawing/2014/main" id="{649787C3-33FB-7B42-BF2E-A1AC70E7EE54}"/>
              </a:ext>
            </a:extLst>
          </p:cNvPr>
          <p:cNvSpPr>
            <a:spLocks noGrp="1"/>
          </p:cNvSpPr>
          <p:nvPr>
            <p:ph type="body" sz="quarter" idx="55" hasCustomPrompt="1"/>
          </p:nvPr>
        </p:nvSpPr>
        <p:spPr>
          <a:xfrm>
            <a:off x="9090313" y="3293048"/>
            <a:ext cx="2427571" cy="383406"/>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9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1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900"/>
            </a:lvl4pPr>
            <a:lvl5pPr marL="274320" indent="-137160">
              <a:lnSpc>
                <a:spcPct val="130000"/>
              </a:lnSpc>
              <a:spcBef>
                <a:spcPts val="200"/>
              </a:spcBef>
              <a:defRPr sz="900"/>
            </a:lvl5pPr>
            <a:lvl6pPr marL="274320" indent="-274320">
              <a:lnSpc>
                <a:spcPct val="130000"/>
              </a:lnSpc>
              <a:spcBef>
                <a:spcPts val="2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a:t>Lorem Ipsum</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sp>
        <p:nvSpPr>
          <p:cNvPr id="50" name="Text Placeholder 8">
            <a:extLst>
              <a:ext uri="{FF2B5EF4-FFF2-40B4-BE49-F238E27FC236}">
                <a16:creationId xmlns:a16="http://schemas.microsoft.com/office/drawing/2014/main" id="{07C5DD56-B7C7-FA42-9F93-957D9997C42E}"/>
              </a:ext>
            </a:extLst>
          </p:cNvPr>
          <p:cNvSpPr>
            <a:spLocks noGrp="1"/>
          </p:cNvSpPr>
          <p:nvPr>
            <p:ph type="body" sz="quarter" idx="56" hasCustomPrompt="1"/>
          </p:nvPr>
        </p:nvSpPr>
        <p:spPr>
          <a:xfrm>
            <a:off x="9090313" y="5655351"/>
            <a:ext cx="2427571" cy="383406"/>
          </a:xfrm>
        </p:spPr>
        <p:txBody>
          <a:bodyPr numCol="1" spcCol="384048"/>
          <a:lstStyle>
            <a:lvl1pPr marL="0" marR="0" indent="0" algn="l" defTabSz="914400" rtl="0" eaLnBrk="1" fontAlgn="auto" latinLnBrk="0" hangingPunct="1">
              <a:lnSpc>
                <a:spcPct val="130000"/>
              </a:lnSpc>
              <a:spcBef>
                <a:spcPts val="800"/>
              </a:spcBef>
              <a:spcAft>
                <a:spcPts val="0"/>
              </a:spcAft>
              <a:buClrTx/>
              <a:buSzTx/>
              <a:buFontTx/>
              <a:buNone/>
              <a:tabLst/>
              <a:defRPr sz="900"/>
            </a:lvl1pPr>
            <a:lvl2pPr marL="6350" indent="0">
              <a:lnSpc>
                <a:spcPct val="130000"/>
              </a:lnSpc>
              <a:spcBef>
                <a:spcPts val="400"/>
              </a:spcBef>
              <a:buNone/>
              <a:defRPr sz="1000" b="0" i="0" spc="50" baseline="0">
                <a:solidFill>
                  <a:schemeClr val="accent2"/>
                </a:solidFill>
                <a:latin typeface="Futura Next DemiBold" panose="020B0502020204020303" pitchFamily="34" charset="77"/>
              </a:defRPr>
            </a:lvl2pPr>
            <a:lvl3pPr marL="0" indent="0">
              <a:lnSpc>
                <a:spcPct val="120000"/>
              </a:lnSpc>
              <a:spcBef>
                <a:spcPts val="200"/>
              </a:spcBef>
              <a:buNone/>
              <a:defRPr sz="1100" b="0" i="0">
                <a:solidFill>
                  <a:schemeClr val="accent6">
                    <a:lumMod val="75000"/>
                  </a:schemeClr>
                </a:solidFill>
                <a:latin typeface="Minion Pro" panose="02040503050306020203" pitchFamily="18" charset="0"/>
              </a:defRPr>
            </a:lvl3pPr>
            <a:lvl4pPr marL="137160" indent="-137160">
              <a:lnSpc>
                <a:spcPct val="130000"/>
              </a:lnSpc>
              <a:spcBef>
                <a:spcPts val="200"/>
              </a:spcBef>
              <a:buClrTx/>
              <a:defRPr sz="900"/>
            </a:lvl4pPr>
            <a:lvl5pPr marL="274320" indent="-137160">
              <a:lnSpc>
                <a:spcPct val="130000"/>
              </a:lnSpc>
              <a:spcBef>
                <a:spcPts val="200"/>
              </a:spcBef>
              <a:defRPr sz="900"/>
            </a:lvl5pPr>
            <a:lvl6pPr marL="274320" indent="-274320">
              <a:lnSpc>
                <a:spcPct val="130000"/>
              </a:lnSpc>
              <a:spcBef>
                <a:spcPts val="200"/>
              </a:spcBef>
              <a:buFont typeface="+mj-lt"/>
              <a:buAutoNum type="arabicPeriod"/>
              <a:defRPr sz="900"/>
            </a:lvl6pPr>
            <a:lvl7pPr marL="274320" indent="-274320">
              <a:lnSpc>
                <a:spcPct val="140000"/>
              </a:lnSpc>
              <a:spcBef>
                <a:spcPts val="200"/>
              </a:spcBef>
              <a:buFont typeface="+mj-lt"/>
              <a:buAutoNum type="arabicPeriod"/>
              <a:defRPr sz="1000"/>
            </a:lvl7pPr>
          </a:lstStyle>
          <a:p>
            <a:pPr lvl="0"/>
            <a:r>
              <a:rPr lang="en-US"/>
              <a:t>Lorem Ipsum</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grpSp>
        <p:nvGrpSpPr>
          <p:cNvPr id="25" name="Group 24">
            <a:extLst>
              <a:ext uri="{FF2B5EF4-FFF2-40B4-BE49-F238E27FC236}">
                <a16:creationId xmlns:a16="http://schemas.microsoft.com/office/drawing/2014/main" id="{768FDF2A-888A-AF45-9A05-F43D4B7B277E}"/>
              </a:ext>
            </a:extLst>
          </p:cNvPr>
          <p:cNvGrpSpPr/>
          <p:nvPr userDrawn="1"/>
        </p:nvGrpSpPr>
        <p:grpSpPr>
          <a:xfrm>
            <a:off x="685800" y="6257314"/>
            <a:ext cx="506815" cy="226800"/>
            <a:chOff x="685800" y="6257314"/>
            <a:chExt cx="506815" cy="226800"/>
          </a:xfrm>
        </p:grpSpPr>
        <p:cxnSp>
          <p:nvCxnSpPr>
            <p:cNvPr id="26" name="Straight Connector 25">
              <a:extLst>
                <a:ext uri="{FF2B5EF4-FFF2-40B4-BE49-F238E27FC236}">
                  <a16:creationId xmlns:a16="http://schemas.microsoft.com/office/drawing/2014/main" id="{356E3CDD-7906-F940-BBDB-C92E413577D7}"/>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88A7CF69-1157-0E48-BD91-1AFB311077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24" name="Picture 4" descr="McDonald's Logo PNG Transparent &amp; SVG Vector - Freebie Supply">
            <a:extLst>
              <a:ext uri="{FF2B5EF4-FFF2-40B4-BE49-F238E27FC236}">
                <a16:creationId xmlns:a16="http://schemas.microsoft.com/office/drawing/2014/main" id="{68FDC70E-1461-B145-A793-E1C8A72C30E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5246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dustry Trends 01">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8" name="Picture Placeholder 14">
            <a:extLst>
              <a:ext uri="{FF2B5EF4-FFF2-40B4-BE49-F238E27FC236}">
                <a16:creationId xmlns:a16="http://schemas.microsoft.com/office/drawing/2014/main" id="{88802238-E922-FA4E-A9B0-3ABDFD9CE4E3}"/>
              </a:ext>
            </a:extLst>
          </p:cNvPr>
          <p:cNvSpPr>
            <a:spLocks noGrp="1"/>
          </p:cNvSpPr>
          <p:nvPr>
            <p:ph type="pic" sz="quarter" idx="11" hasCustomPrompt="1"/>
          </p:nvPr>
        </p:nvSpPr>
        <p:spPr>
          <a:xfrm>
            <a:off x="-1" y="0"/>
            <a:ext cx="6096001" cy="6858000"/>
          </a:xfrm>
          <a:prstGeom prst="rect">
            <a:avLst/>
          </a:prstGeom>
          <a:solidFill>
            <a:schemeClr val="tx1">
              <a:lumMod val="85000"/>
              <a:lumOff val="15000"/>
            </a:schemeClr>
          </a:solidFill>
        </p:spPr>
        <p:txBody>
          <a:bodyPr tIns="640080" bIns="0" anchor="t" anchorCtr="0"/>
          <a:lstStyle>
            <a:lvl1pPr marL="0" indent="0" algn="ctr">
              <a:lnSpc>
                <a:spcPct val="110000"/>
              </a:lnSpc>
              <a:buFontTx/>
              <a:buNone/>
              <a:defRPr sz="1000" b="0" i="0" baseline="0">
                <a:solidFill>
                  <a:schemeClr val="accent5"/>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950976" y="983216"/>
            <a:ext cx="4184424" cy="1143000"/>
          </a:xfrm>
        </p:spPr>
        <p:txBody>
          <a:bodyPr anchor="t" anchorCtr="0"/>
          <a:lstStyle>
            <a:lvl1pPr>
              <a:defRPr sz="2400" b="0" i="0">
                <a:solidFill>
                  <a:schemeClr val="bg1"/>
                </a:solidFill>
                <a:latin typeface="Futura Next Medium" panose="020B0602020204020303" pitchFamily="34" charset="77"/>
              </a:defRPr>
            </a:lvl1pPr>
          </a:lstStyle>
          <a:p>
            <a:r>
              <a:rPr lang="en-US"/>
              <a:t>Long title sentence case, Lorem Ipsum has been the standard dummy text.</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2267712" y="2484392"/>
            <a:ext cx="2867688" cy="961545"/>
          </a:xfrm>
        </p:spPr>
        <p:txBody>
          <a:bodyPr numCol="1" spcCol="384048" anchor="ctr"/>
          <a:lstStyle>
            <a:lvl1pPr>
              <a:lnSpc>
                <a:spcPct val="140000"/>
              </a:lnSpc>
              <a:spcBef>
                <a:spcPts val="400"/>
              </a:spcBef>
              <a:spcAft>
                <a:spcPts val="400"/>
              </a:spcAft>
              <a:defRPr sz="1200">
                <a:solidFill>
                  <a:schemeClr val="bg1"/>
                </a:solidFill>
              </a:defRPr>
            </a:lvl1pPr>
            <a:lvl2pPr marL="6350" indent="0">
              <a:lnSpc>
                <a:spcPct val="140000"/>
              </a:lnSpc>
              <a:spcBef>
                <a:spcPts val="1600"/>
              </a:spcBef>
              <a:buNone/>
              <a:defRPr b="1" i="0">
                <a:solidFill>
                  <a:schemeClr val="accent1"/>
                </a:solidFill>
                <a:latin typeface="Futura Next DemiBold" panose="020B0502020204020303" pitchFamily="34" charset="77"/>
              </a:defRPr>
            </a:lvl2pPr>
            <a:lvl3pPr marL="0" indent="0">
              <a:lnSpc>
                <a:spcPct val="140000"/>
              </a:lnSpc>
              <a:spcBef>
                <a:spcPts val="800"/>
              </a:spcBef>
              <a:buNone/>
              <a:defRPr sz="1700" b="0" i="0">
                <a:solidFill>
                  <a:schemeClr val="accent1"/>
                </a:solidFill>
                <a:latin typeface="+mn-lt"/>
              </a:defRPr>
            </a:lvl3pPr>
            <a:lvl4pPr marL="173736">
              <a:lnSpc>
                <a:spcPct val="140000"/>
              </a:lnSpc>
              <a:spcBef>
                <a:spcPts val="400"/>
              </a:spcBef>
              <a:buClr>
                <a:schemeClr val="accent1"/>
              </a:buClr>
              <a:defRPr/>
            </a:lvl4pPr>
            <a:lvl5pPr marL="173736">
              <a:lnSpc>
                <a:spcPct val="140000"/>
              </a:lnSpc>
              <a:spcBef>
                <a:spcPts val="400"/>
              </a:spcBef>
              <a:defRPr/>
            </a:lvl5pPr>
            <a:lvl6pPr marL="347472" indent="-173736">
              <a:lnSpc>
                <a:spcPct val="140000"/>
              </a:lnSpc>
              <a:spcBef>
                <a:spcPts val="400"/>
              </a:spcBef>
              <a:defRPr sz="1400"/>
            </a:lvl6pPr>
          </a:lstStyle>
          <a:p>
            <a:pPr lvl="0"/>
            <a:r>
              <a:rPr lang="en-US"/>
              <a:t>Lorem Ipsum is simply dummy text of the printing and typesetting industry.</a:t>
            </a:r>
          </a:p>
        </p:txBody>
      </p:sp>
      <p:sp>
        <p:nvSpPr>
          <p:cNvPr id="6" name="Text Placeholder 5">
            <a:extLst>
              <a:ext uri="{FF2B5EF4-FFF2-40B4-BE49-F238E27FC236}">
                <a16:creationId xmlns:a16="http://schemas.microsoft.com/office/drawing/2014/main" id="{08C35651-51FA-1D4B-83D1-EF03337DD9F2}"/>
              </a:ext>
            </a:extLst>
          </p:cNvPr>
          <p:cNvSpPr>
            <a:spLocks noGrp="1"/>
          </p:cNvSpPr>
          <p:nvPr>
            <p:ph type="body" sz="quarter" idx="13" hasCustomPrompt="1"/>
          </p:nvPr>
        </p:nvSpPr>
        <p:spPr>
          <a:xfrm>
            <a:off x="950976" y="2484393"/>
            <a:ext cx="962665" cy="961544"/>
          </a:xfrm>
          <a:prstGeom prst="ellipse">
            <a:avLst/>
          </a:prstGeom>
          <a:ln w="76200">
            <a:solidFill>
              <a:schemeClr val="accent1"/>
            </a:solidFill>
          </a:ln>
        </p:spPr>
        <p:txBody>
          <a:bodyPr anchor="ctr"/>
          <a:lstStyle>
            <a:lvl1pPr algn="ctr">
              <a:lnSpc>
                <a:spcPct val="100000"/>
              </a:lnSpc>
              <a:defRPr sz="1600" b="1" i="0">
                <a:solidFill>
                  <a:schemeClr val="bg1"/>
                </a:solidFill>
                <a:latin typeface="Futura Next" panose="020B0502020204020303" pitchFamily="34" charset="77"/>
              </a:defRPr>
            </a:lvl1pPr>
          </a:lstStyle>
          <a:p>
            <a:pPr lvl="0"/>
            <a:r>
              <a:rPr lang="en-US"/>
              <a:t>XX%</a:t>
            </a:r>
          </a:p>
        </p:txBody>
      </p:sp>
      <p:sp>
        <p:nvSpPr>
          <p:cNvPr id="29" name="Text Placeholder 5">
            <a:extLst>
              <a:ext uri="{FF2B5EF4-FFF2-40B4-BE49-F238E27FC236}">
                <a16:creationId xmlns:a16="http://schemas.microsoft.com/office/drawing/2014/main" id="{E358F3AD-1892-C248-A83C-3D784B783FBF}"/>
              </a:ext>
            </a:extLst>
          </p:cNvPr>
          <p:cNvSpPr>
            <a:spLocks noGrp="1"/>
          </p:cNvSpPr>
          <p:nvPr>
            <p:ph type="body" sz="quarter" idx="24" hasCustomPrompt="1"/>
          </p:nvPr>
        </p:nvSpPr>
        <p:spPr>
          <a:xfrm>
            <a:off x="7040880" y="983216"/>
            <a:ext cx="4187952" cy="1143000"/>
          </a:xfrm>
          <a:ln>
            <a:noFill/>
          </a:ln>
        </p:spPr>
        <p:txBody>
          <a:bodyPr anchor="t"/>
          <a:lstStyle>
            <a:lvl1pPr algn="l" defTabSz="914400" rtl="0" eaLnBrk="1" latinLnBrk="0" hangingPunct="1">
              <a:lnSpc>
                <a:spcPct val="110000"/>
              </a:lnSpc>
              <a:spcBef>
                <a:spcPct val="0"/>
              </a:spcBef>
              <a:buNone/>
              <a:defRPr lang="en-US" sz="2400" b="0" i="0" kern="1200" dirty="0" smtClean="0">
                <a:solidFill>
                  <a:schemeClr val="tx1"/>
                </a:solidFill>
                <a:latin typeface="Futura Next Medium" panose="020B0602020204020303" pitchFamily="34" charset="77"/>
                <a:ea typeface="+mj-ea"/>
                <a:cs typeface="+mj-cs"/>
              </a:defRPr>
            </a:lvl1pPr>
          </a:lstStyle>
          <a:p>
            <a:r>
              <a:rPr lang="en-US"/>
              <a:t>Long title sentence case, Lorem Ipsum has been the standard dummy text.</a:t>
            </a:r>
          </a:p>
        </p:txBody>
      </p:sp>
      <p:sp>
        <p:nvSpPr>
          <p:cNvPr id="18" name="Text Placeholder 8">
            <a:extLst>
              <a:ext uri="{FF2B5EF4-FFF2-40B4-BE49-F238E27FC236}">
                <a16:creationId xmlns:a16="http://schemas.microsoft.com/office/drawing/2014/main" id="{DA3B53AF-4385-FF42-AB2A-B76510474BB1}"/>
              </a:ext>
            </a:extLst>
          </p:cNvPr>
          <p:cNvSpPr>
            <a:spLocks noGrp="1"/>
          </p:cNvSpPr>
          <p:nvPr>
            <p:ph type="body" sz="quarter" idx="25" hasCustomPrompt="1"/>
          </p:nvPr>
        </p:nvSpPr>
        <p:spPr>
          <a:xfrm>
            <a:off x="2267712" y="3725586"/>
            <a:ext cx="2867688" cy="961545"/>
          </a:xfrm>
        </p:spPr>
        <p:txBody>
          <a:bodyPr numCol="1" spcCol="384048" anchor="ctr"/>
          <a:lstStyle>
            <a:lvl1pPr>
              <a:lnSpc>
                <a:spcPct val="140000"/>
              </a:lnSpc>
              <a:spcBef>
                <a:spcPts val="400"/>
              </a:spcBef>
              <a:spcAft>
                <a:spcPts val="400"/>
              </a:spcAft>
              <a:defRPr sz="1200">
                <a:solidFill>
                  <a:schemeClr val="bg1"/>
                </a:solidFill>
              </a:defRPr>
            </a:lvl1pPr>
            <a:lvl2pPr marL="6350" indent="0">
              <a:lnSpc>
                <a:spcPct val="140000"/>
              </a:lnSpc>
              <a:spcBef>
                <a:spcPts val="1600"/>
              </a:spcBef>
              <a:buNone/>
              <a:defRPr b="1" i="0">
                <a:solidFill>
                  <a:schemeClr val="accent1"/>
                </a:solidFill>
                <a:latin typeface="Futura Next DemiBold" panose="020B0502020204020303" pitchFamily="34" charset="77"/>
              </a:defRPr>
            </a:lvl2pPr>
            <a:lvl3pPr marL="0" indent="0">
              <a:lnSpc>
                <a:spcPct val="140000"/>
              </a:lnSpc>
              <a:spcBef>
                <a:spcPts val="800"/>
              </a:spcBef>
              <a:buNone/>
              <a:defRPr sz="1700" b="0" i="0">
                <a:solidFill>
                  <a:schemeClr val="accent1"/>
                </a:solidFill>
                <a:latin typeface="+mn-lt"/>
              </a:defRPr>
            </a:lvl3pPr>
            <a:lvl4pPr marL="173736">
              <a:lnSpc>
                <a:spcPct val="140000"/>
              </a:lnSpc>
              <a:spcBef>
                <a:spcPts val="400"/>
              </a:spcBef>
              <a:buClr>
                <a:schemeClr val="accent1"/>
              </a:buClr>
              <a:defRPr/>
            </a:lvl4pPr>
            <a:lvl5pPr marL="173736">
              <a:lnSpc>
                <a:spcPct val="140000"/>
              </a:lnSpc>
              <a:spcBef>
                <a:spcPts val="400"/>
              </a:spcBef>
              <a:defRPr/>
            </a:lvl5pPr>
            <a:lvl6pPr marL="347472" indent="-173736">
              <a:lnSpc>
                <a:spcPct val="140000"/>
              </a:lnSpc>
              <a:spcBef>
                <a:spcPts val="400"/>
              </a:spcBef>
              <a:defRPr sz="1400"/>
            </a:lvl6pPr>
          </a:lstStyle>
          <a:p>
            <a:pPr lvl="0"/>
            <a:r>
              <a:rPr lang="en-US"/>
              <a:t>Lorem Ipsum is simply dummy text of the printing and typesetting industry.</a:t>
            </a:r>
          </a:p>
        </p:txBody>
      </p:sp>
      <p:sp>
        <p:nvSpPr>
          <p:cNvPr id="19" name="Text Placeholder 5">
            <a:extLst>
              <a:ext uri="{FF2B5EF4-FFF2-40B4-BE49-F238E27FC236}">
                <a16:creationId xmlns:a16="http://schemas.microsoft.com/office/drawing/2014/main" id="{A8E558E1-EF83-1A43-82B7-BEAC56F16B93}"/>
              </a:ext>
            </a:extLst>
          </p:cNvPr>
          <p:cNvSpPr>
            <a:spLocks noGrp="1"/>
          </p:cNvSpPr>
          <p:nvPr>
            <p:ph type="body" sz="quarter" idx="26" hasCustomPrompt="1"/>
          </p:nvPr>
        </p:nvSpPr>
        <p:spPr>
          <a:xfrm>
            <a:off x="950976" y="3725587"/>
            <a:ext cx="962665" cy="961544"/>
          </a:xfrm>
          <a:prstGeom prst="ellipse">
            <a:avLst/>
          </a:prstGeom>
          <a:ln w="76200">
            <a:solidFill>
              <a:schemeClr val="accent1"/>
            </a:solidFill>
          </a:ln>
        </p:spPr>
        <p:txBody>
          <a:bodyPr anchor="ctr"/>
          <a:lstStyle>
            <a:lvl1pPr algn="ctr">
              <a:lnSpc>
                <a:spcPct val="100000"/>
              </a:lnSpc>
              <a:defRPr sz="1600" b="1" i="0">
                <a:solidFill>
                  <a:schemeClr val="bg1"/>
                </a:solidFill>
                <a:latin typeface="Futura Next" panose="020B0502020204020303" pitchFamily="34" charset="77"/>
              </a:defRPr>
            </a:lvl1pPr>
          </a:lstStyle>
          <a:p>
            <a:pPr lvl="0"/>
            <a:r>
              <a:rPr lang="en-US"/>
              <a:t>XX%</a:t>
            </a:r>
          </a:p>
        </p:txBody>
      </p:sp>
      <p:sp>
        <p:nvSpPr>
          <p:cNvPr id="30" name="Text Placeholder 8">
            <a:extLst>
              <a:ext uri="{FF2B5EF4-FFF2-40B4-BE49-F238E27FC236}">
                <a16:creationId xmlns:a16="http://schemas.microsoft.com/office/drawing/2014/main" id="{85E59621-2E5C-3342-AFC7-6FBA90D3FBBE}"/>
              </a:ext>
            </a:extLst>
          </p:cNvPr>
          <p:cNvSpPr>
            <a:spLocks noGrp="1"/>
          </p:cNvSpPr>
          <p:nvPr>
            <p:ph type="body" sz="quarter" idx="27" hasCustomPrompt="1"/>
          </p:nvPr>
        </p:nvSpPr>
        <p:spPr>
          <a:xfrm>
            <a:off x="2267712" y="4966779"/>
            <a:ext cx="2867688" cy="961545"/>
          </a:xfrm>
        </p:spPr>
        <p:txBody>
          <a:bodyPr numCol="1" spcCol="384048" anchor="ctr"/>
          <a:lstStyle>
            <a:lvl1pPr>
              <a:lnSpc>
                <a:spcPct val="140000"/>
              </a:lnSpc>
              <a:spcBef>
                <a:spcPts val="400"/>
              </a:spcBef>
              <a:spcAft>
                <a:spcPts val="400"/>
              </a:spcAft>
              <a:defRPr sz="1200">
                <a:solidFill>
                  <a:schemeClr val="bg1"/>
                </a:solidFill>
              </a:defRPr>
            </a:lvl1pPr>
            <a:lvl2pPr marL="6350" indent="0">
              <a:lnSpc>
                <a:spcPct val="140000"/>
              </a:lnSpc>
              <a:spcBef>
                <a:spcPts val="1600"/>
              </a:spcBef>
              <a:buNone/>
              <a:defRPr b="1" i="0">
                <a:solidFill>
                  <a:schemeClr val="accent1"/>
                </a:solidFill>
                <a:latin typeface="Futura Next DemiBold" panose="020B0502020204020303" pitchFamily="34" charset="77"/>
              </a:defRPr>
            </a:lvl2pPr>
            <a:lvl3pPr marL="0" indent="0">
              <a:lnSpc>
                <a:spcPct val="140000"/>
              </a:lnSpc>
              <a:spcBef>
                <a:spcPts val="800"/>
              </a:spcBef>
              <a:buNone/>
              <a:defRPr sz="1700" b="0" i="0">
                <a:solidFill>
                  <a:schemeClr val="accent1"/>
                </a:solidFill>
                <a:latin typeface="+mn-lt"/>
              </a:defRPr>
            </a:lvl3pPr>
            <a:lvl4pPr marL="173736">
              <a:lnSpc>
                <a:spcPct val="140000"/>
              </a:lnSpc>
              <a:spcBef>
                <a:spcPts val="400"/>
              </a:spcBef>
              <a:buClr>
                <a:schemeClr val="accent1"/>
              </a:buClr>
              <a:defRPr/>
            </a:lvl4pPr>
            <a:lvl5pPr marL="173736">
              <a:lnSpc>
                <a:spcPct val="140000"/>
              </a:lnSpc>
              <a:spcBef>
                <a:spcPts val="400"/>
              </a:spcBef>
              <a:defRPr/>
            </a:lvl5pPr>
            <a:lvl6pPr marL="347472" indent="-173736">
              <a:lnSpc>
                <a:spcPct val="140000"/>
              </a:lnSpc>
              <a:spcBef>
                <a:spcPts val="400"/>
              </a:spcBef>
              <a:defRPr sz="1400"/>
            </a:lvl6pPr>
          </a:lstStyle>
          <a:p>
            <a:pPr lvl="0"/>
            <a:r>
              <a:rPr lang="en-US"/>
              <a:t>Lorem Ipsum is simply dummy text of the printing and typesetting industry.</a:t>
            </a:r>
          </a:p>
        </p:txBody>
      </p:sp>
      <p:sp>
        <p:nvSpPr>
          <p:cNvPr id="31" name="Text Placeholder 5">
            <a:extLst>
              <a:ext uri="{FF2B5EF4-FFF2-40B4-BE49-F238E27FC236}">
                <a16:creationId xmlns:a16="http://schemas.microsoft.com/office/drawing/2014/main" id="{4726DFD6-C23C-8F40-BD61-9A37BC0748B1}"/>
              </a:ext>
            </a:extLst>
          </p:cNvPr>
          <p:cNvSpPr>
            <a:spLocks noGrp="1"/>
          </p:cNvSpPr>
          <p:nvPr>
            <p:ph type="body" sz="quarter" idx="28" hasCustomPrompt="1"/>
          </p:nvPr>
        </p:nvSpPr>
        <p:spPr>
          <a:xfrm>
            <a:off x="950976" y="4966780"/>
            <a:ext cx="962665" cy="961544"/>
          </a:xfrm>
          <a:prstGeom prst="ellipse">
            <a:avLst/>
          </a:prstGeom>
          <a:ln w="76200">
            <a:solidFill>
              <a:schemeClr val="accent1"/>
            </a:solidFill>
          </a:ln>
        </p:spPr>
        <p:txBody>
          <a:bodyPr anchor="ctr"/>
          <a:lstStyle>
            <a:lvl1pPr algn="ctr">
              <a:lnSpc>
                <a:spcPct val="100000"/>
              </a:lnSpc>
              <a:defRPr sz="1600" b="1" i="0">
                <a:solidFill>
                  <a:schemeClr val="bg1"/>
                </a:solidFill>
                <a:latin typeface="Futura Next" panose="020B0502020204020303" pitchFamily="34" charset="77"/>
              </a:defRPr>
            </a:lvl1pPr>
          </a:lstStyle>
          <a:p>
            <a:pPr lvl="0"/>
            <a:r>
              <a:rPr lang="en-US"/>
              <a:t>XX%</a:t>
            </a:r>
          </a:p>
        </p:txBody>
      </p:sp>
      <p:sp>
        <p:nvSpPr>
          <p:cNvPr id="39" name="Text Placeholder 8">
            <a:extLst>
              <a:ext uri="{FF2B5EF4-FFF2-40B4-BE49-F238E27FC236}">
                <a16:creationId xmlns:a16="http://schemas.microsoft.com/office/drawing/2014/main" id="{B128C182-331C-9146-8B01-6EFE3D2982FB}"/>
              </a:ext>
            </a:extLst>
          </p:cNvPr>
          <p:cNvSpPr>
            <a:spLocks noGrp="1"/>
          </p:cNvSpPr>
          <p:nvPr>
            <p:ph type="body" sz="quarter" idx="29" hasCustomPrompt="1"/>
          </p:nvPr>
        </p:nvSpPr>
        <p:spPr>
          <a:xfrm>
            <a:off x="8361144" y="2484392"/>
            <a:ext cx="2867688" cy="961545"/>
          </a:xfrm>
        </p:spPr>
        <p:txBody>
          <a:bodyPr numCol="1" spcCol="384048" anchor="ctr"/>
          <a:lstStyle>
            <a:lvl1pPr>
              <a:lnSpc>
                <a:spcPct val="140000"/>
              </a:lnSpc>
              <a:spcBef>
                <a:spcPts val="400"/>
              </a:spcBef>
              <a:spcAft>
                <a:spcPts val="400"/>
              </a:spcAft>
              <a:defRPr sz="1200">
                <a:solidFill>
                  <a:schemeClr val="tx1"/>
                </a:solidFill>
              </a:defRPr>
            </a:lvl1pPr>
            <a:lvl2pPr marL="6350" indent="0">
              <a:lnSpc>
                <a:spcPct val="140000"/>
              </a:lnSpc>
              <a:spcBef>
                <a:spcPts val="1600"/>
              </a:spcBef>
              <a:buNone/>
              <a:defRPr b="1" i="0">
                <a:solidFill>
                  <a:schemeClr val="accent1"/>
                </a:solidFill>
                <a:latin typeface="Futura Next DemiBold" panose="020B0502020204020303" pitchFamily="34" charset="77"/>
              </a:defRPr>
            </a:lvl2pPr>
            <a:lvl3pPr marL="0" indent="0">
              <a:lnSpc>
                <a:spcPct val="140000"/>
              </a:lnSpc>
              <a:spcBef>
                <a:spcPts val="800"/>
              </a:spcBef>
              <a:buNone/>
              <a:defRPr sz="1700" b="0" i="0">
                <a:solidFill>
                  <a:schemeClr val="accent1"/>
                </a:solidFill>
                <a:latin typeface="+mn-lt"/>
              </a:defRPr>
            </a:lvl3pPr>
            <a:lvl4pPr marL="173736">
              <a:lnSpc>
                <a:spcPct val="140000"/>
              </a:lnSpc>
              <a:spcBef>
                <a:spcPts val="400"/>
              </a:spcBef>
              <a:buClr>
                <a:schemeClr val="accent1"/>
              </a:buClr>
              <a:defRPr/>
            </a:lvl4pPr>
            <a:lvl5pPr marL="173736">
              <a:lnSpc>
                <a:spcPct val="140000"/>
              </a:lnSpc>
              <a:spcBef>
                <a:spcPts val="400"/>
              </a:spcBef>
              <a:defRPr/>
            </a:lvl5pPr>
            <a:lvl6pPr marL="347472" indent="-173736">
              <a:lnSpc>
                <a:spcPct val="140000"/>
              </a:lnSpc>
              <a:spcBef>
                <a:spcPts val="400"/>
              </a:spcBef>
              <a:defRPr sz="1400"/>
            </a:lvl6pPr>
          </a:lstStyle>
          <a:p>
            <a:pPr lvl="0"/>
            <a:r>
              <a:rPr lang="en-US"/>
              <a:t>Lorem Ipsum is simply dummy text of the printing and typesetting industry.</a:t>
            </a:r>
          </a:p>
        </p:txBody>
      </p:sp>
      <p:sp>
        <p:nvSpPr>
          <p:cNvPr id="40" name="Text Placeholder 5">
            <a:extLst>
              <a:ext uri="{FF2B5EF4-FFF2-40B4-BE49-F238E27FC236}">
                <a16:creationId xmlns:a16="http://schemas.microsoft.com/office/drawing/2014/main" id="{6336622E-74FB-BE4C-8527-4E53C1988A9E}"/>
              </a:ext>
            </a:extLst>
          </p:cNvPr>
          <p:cNvSpPr>
            <a:spLocks noGrp="1"/>
          </p:cNvSpPr>
          <p:nvPr>
            <p:ph type="body" sz="quarter" idx="30" hasCustomPrompt="1"/>
          </p:nvPr>
        </p:nvSpPr>
        <p:spPr>
          <a:xfrm>
            <a:off x="7044408" y="2484393"/>
            <a:ext cx="962665" cy="961544"/>
          </a:xfrm>
          <a:prstGeom prst="ellipse">
            <a:avLst/>
          </a:prstGeom>
          <a:ln w="76200">
            <a:solidFill>
              <a:schemeClr val="accent1"/>
            </a:solidFill>
          </a:ln>
        </p:spPr>
        <p:txBody>
          <a:bodyPr anchor="ctr"/>
          <a:lstStyle>
            <a:lvl1pPr algn="ctr">
              <a:lnSpc>
                <a:spcPct val="100000"/>
              </a:lnSpc>
              <a:defRPr sz="1600" b="1" i="0">
                <a:solidFill>
                  <a:schemeClr val="tx1"/>
                </a:solidFill>
                <a:latin typeface="Futura Next" panose="020B0502020204020303" pitchFamily="34" charset="77"/>
              </a:defRPr>
            </a:lvl1pPr>
          </a:lstStyle>
          <a:p>
            <a:pPr lvl="0"/>
            <a:r>
              <a:rPr lang="en-US"/>
              <a:t>XX%</a:t>
            </a:r>
          </a:p>
        </p:txBody>
      </p:sp>
      <p:sp>
        <p:nvSpPr>
          <p:cNvPr id="41" name="Text Placeholder 8">
            <a:extLst>
              <a:ext uri="{FF2B5EF4-FFF2-40B4-BE49-F238E27FC236}">
                <a16:creationId xmlns:a16="http://schemas.microsoft.com/office/drawing/2014/main" id="{7023972F-F127-134A-BF46-DA9BFFA1D599}"/>
              </a:ext>
            </a:extLst>
          </p:cNvPr>
          <p:cNvSpPr>
            <a:spLocks noGrp="1"/>
          </p:cNvSpPr>
          <p:nvPr>
            <p:ph type="body" sz="quarter" idx="31" hasCustomPrompt="1"/>
          </p:nvPr>
        </p:nvSpPr>
        <p:spPr>
          <a:xfrm>
            <a:off x="8361144" y="3725586"/>
            <a:ext cx="2867688" cy="961545"/>
          </a:xfrm>
        </p:spPr>
        <p:txBody>
          <a:bodyPr numCol="1" spcCol="384048" anchor="ctr"/>
          <a:lstStyle>
            <a:lvl1pPr>
              <a:lnSpc>
                <a:spcPct val="140000"/>
              </a:lnSpc>
              <a:spcBef>
                <a:spcPts val="400"/>
              </a:spcBef>
              <a:spcAft>
                <a:spcPts val="400"/>
              </a:spcAft>
              <a:defRPr sz="1200">
                <a:solidFill>
                  <a:schemeClr val="tx1"/>
                </a:solidFill>
              </a:defRPr>
            </a:lvl1pPr>
            <a:lvl2pPr marL="6350" indent="0">
              <a:lnSpc>
                <a:spcPct val="140000"/>
              </a:lnSpc>
              <a:spcBef>
                <a:spcPts val="1600"/>
              </a:spcBef>
              <a:buNone/>
              <a:defRPr b="1" i="0">
                <a:solidFill>
                  <a:schemeClr val="accent1"/>
                </a:solidFill>
                <a:latin typeface="Futura Next DemiBold" panose="020B0502020204020303" pitchFamily="34" charset="77"/>
              </a:defRPr>
            </a:lvl2pPr>
            <a:lvl3pPr marL="0" indent="0">
              <a:lnSpc>
                <a:spcPct val="140000"/>
              </a:lnSpc>
              <a:spcBef>
                <a:spcPts val="800"/>
              </a:spcBef>
              <a:buNone/>
              <a:defRPr sz="1700" b="0" i="0">
                <a:solidFill>
                  <a:schemeClr val="accent1"/>
                </a:solidFill>
                <a:latin typeface="+mn-lt"/>
              </a:defRPr>
            </a:lvl3pPr>
            <a:lvl4pPr marL="173736">
              <a:lnSpc>
                <a:spcPct val="140000"/>
              </a:lnSpc>
              <a:spcBef>
                <a:spcPts val="400"/>
              </a:spcBef>
              <a:buClr>
                <a:schemeClr val="accent1"/>
              </a:buClr>
              <a:defRPr/>
            </a:lvl4pPr>
            <a:lvl5pPr marL="173736">
              <a:lnSpc>
                <a:spcPct val="140000"/>
              </a:lnSpc>
              <a:spcBef>
                <a:spcPts val="400"/>
              </a:spcBef>
              <a:defRPr/>
            </a:lvl5pPr>
            <a:lvl6pPr marL="347472" indent="-173736">
              <a:lnSpc>
                <a:spcPct val="140000"/>
              </a:lnSpc>
              <a:spcBef>
                <a:spcPts val="400"/>
              </a:spcBef>
              <a:defRPr sz="1400"/>
            </a:lvl6pPr>
          </a:lstStyle>
          <a:p>
            <a:pPr lvl="0"/>
            <a:r>
              <a:rPr lang="en-US"/>
              <a:t>Lorem Ipsum is simply dummy text of the printing and typesetting industry.</a:t>
            </a:r>
          </a:p>
        </p:txBody>
      </p:sp>
      <p:sp>
        <p:nvSpPr>
          <p:cNvPr id="42" name="Text Placeholder 5">
            <a:extLst>
              <a:ext uri="{FF2B5EF4-FFF2-40B4-BE49-F238E27FC236}">
                <a16:creationId xmlns:a16="http://schemas.microsoft.com/office/drawing/2014/main" id="{EB8A2C4A-3124-394D-9C33-FF45260E6C70}"/>
              </a:ext>
            </a:extLst>
          </p:cNvPr>
          <p:cNvSpPr>
            <a:spLocks noGrp="1"/>
          </p:cNvSpPr>
          <p:nvPr>
            <p:ph type="body" sz="quarter" idx="32" hasCustomPrompt="1"/>
          </p:nvPr>
        </p:nvSpPr>
        <p:spPr>
          <a:xfrm>
            <a:off x="7044408" y="3725587"/>
            <a:ext cx="962665" cy="961544"/>
          </a:xfrm>
          <a:prstGeom prst="ellipse">
            <a:avLst/>
          </a:prstGeom>
          <a:ln w="76200">
            <a:solidFill>
              <a:schemeClr val="accent1"/>
            </a:solidFill>
          </a:ln>
        </p:spPr>
        <p:txBody>
          <a:bodyPr anchor="ctr"/>
          <a:lstStyle>
            <a:lvl1pPr algn="ctr">
              <a:lnSpc>
                <a:spcPct val="100000"/>
              </a:lnSpc>
              <a:defRPr sz="1600" b="1" i="0">
                <a:solidFill>
                  <a:schemeClr val="tx1"/>
                </a:solidFill>
                <a:latin typeface="Futura Next" panose="020B0502020204020303" pitchFamily="34" charset="77"/>
              </a:defRPr>
            </a:lvl1pPr>
          </a:lstStyle>
          <a:p>
            <a:pPr lvl="0"/>
            <a:r>
              <a:rPr lang="en-US"/>
              <a:t>XX%</a:t>
            </a:r>
          </a:p>
        </p:txBody>
      </p:sp>
      <p:sp>
        <p:nvSpPr>
          <p:cNvPr id="43" name="Text Placeholder 8">
            <a:extLst>
              <a:ext uri="{FF2B5EF4-FFF2-40B4-BE49-F238E27FC236}">
                <a16:creationId xmlns:a16="http://schemas.microsoft.com/office/drawing/2014/main" id="{CBFF41CB-E8B8-0240-A70F-C0836318B124}"/>
              </a:ext>
            </a:extLst>
          </p:cNvPr>
          <p:cNvSpPr>
            <a:spLocks noGrp="1"/>
          </p:cNvSpPr>
          <p:nvPr>
            <p:ph type="body" sz="quarter" idx="33" hasCustomPrompt="1"/>
          </p:nvPr>
        </p:nvSpPr>
        <p:spPr>
          <a:xfrm>
            <a:off x="8361144" y="4966779"/>
            <a:ext cx="2867688" cy="961545"/>
          </a:xfrm>
        </p:spPr>
        <p:txBody>
          <a:bodyPr numCol="1" spcCol="384048" anchor="ctr"/>
          <a:lstStyle>
            <a:lvl1pPr>
              <a:lnSpc>
                <a:spcPct val="140000"/>
              </a:lnSpc>
              <a:spcBef>
                <a:spcPts val="400"/>
              </a:spcBef>
              <a:spcAft>
                <a:spcPts val="400"/>
              </a:spcAft>
              <a:defRPr sz="1200">
                <a:solidFill>
                  <a:schemeClr val="tx1"/>
                </a:solidFill>
              </a:defRPr>
            </a:lvl1pPr>
            <a:lvl2pPr marL="6350" indent="0">
              <a:lnSpc>
                <a:spcPct val="140000"/>
              </a:lnSpc>
              <a:spcBef>
                <a:spcPts val="1600"/>
              </a:spcBef>
              <a:buNone/>
              <a:defRPr b="1" i="0">
                <a:solidFill>
                  <a:schemeClr val="accent1"/>
                </a:solidFill>
                <a:latin typeface="Futura Next DemiBold" panose="020B0502020204020303" pitchFamily="34" charset="77"/>
              </a:defRPr>
            </a:lvl2pPr>
            <a:lvl3pPr marL="0" indent="0">
              <a:lnSpc>
                <a:spcPct val="140000"/>
              </a:lnSpc>
              <a:spcBef>
                <a:spcPts val="800"/>
              </a:spcBef>
              <a:buNone/>
              <a:defRPr sz="1700" b="0" i="0">
                <a:solidFill>
                  <a:schemeClr val="accent1"/>
                </a:solidFill>
                <a:latin typeface="+mn-lt"/>
              </a:defRPr>
            </a:lvl3pPr>
            <a:lvl4pPr marL="173736">
              <a:lnSpc>
                <a:spcPct val="140000"/>
              </a:lnSpc>
              <a:spcBef>
                <a:spcPts val="400"/>
              </a:spcBef>
              <a:buClr>
                <a:schemeClr val="accent1"/>
              </a:buClr>
              <a:defRPr/>
            </a:lvl4pPr>
            <a:lvl5pPr marL="173736">
              <a:lnSpc>
                <a:spcPct val="140000"/>
              </a:lnSpc>
              <a:spcBef>
                <a:spcPts val="400"/>
              </a:spcBef>
              <a:defRPr/>
            </a:lvl5pPr>
            <a:lvl6pPr marL="347472" indent="-173736">
              <a:lnSpc>
                <a:spcPct val="140000"/>
              </a:lnSpc>
              <a:spcBef>
                <a:spcPts val="400"/>
              </a:spcBef>
              <a:defRPr sz="1400"/>
            </a:lvl6pPr>
          </a:lstStyle>
          <a:p>
            <a:pPr lvl="0"/>
            <a:r>
              <a:rPr lang="en-US"/>
              <a:t>Lorem Ipsum is simply dummy text of the printing and typesetting industry.</a:t>
            </a:r>
          </a:p>
        </p:txBody>
      </p:sp>
      <p:sp>
        <p:nvSpPr>
          <p:cNvPr id="44" name="Text Placeholder 5">
            <a:extLst>
              <a:ext uri="{FF2B5EF4-FFF2-40B4-BE49-F238E27FC236}">
                <a16:creationId xmlns:a16="http://schemas.microsoft.com/office/drawing/2014/main" id="{6BA3EFF3-4BE7-4545-9D38-2616F87313A6}"/>
              </a:ext>
            </a:extLst>
          </p:cNvPr>
          <p:cNvSpPr>
            <a:spLocks noGrp="1"/>
          </p:cNvSpPr>
          <p:nvPr>
            <p:ph type="body" sz="quarter" idx="34" hasCustomPrompt="1"/>
          </p:nvPr>
        </p:nvSpPr>
        <p:spPr>
          <a:xfrm>
            <a:off x="7044408" y="4966780"/>
            <a:ext cx="962665" cy="961544"/>
          </a:xfrm>
          <a:prstGeom prst="ellipse">
            <a:avLst/>
          </a:prstGeom>
          <a:ln w="76200">
            <a:solidFill>
              <a:schemeClr val="accent1"/>
            </a:solidFill>
          </a:ln>
        </p:spPr>
        <p:txBody>
          <a:bodyPr anchor="ctr"/>
          <a:lstStyle>
            <a:lvl1pPr algn="ctr">
              <a:lnSpc>
                <a:spcPct val="100000"/>
              </a:lnSpc>
              <a:defRPr sz="1600" b="1" i="0">
                <a:solidFill>
                  <a:schemeClr val="tx1"/>
                </a:solidFill>
                <a:latin typeface="Futura Next" panose="020B0502020204020303" pitchFamily="34" charset="77"/>
              </a:defRPr>
            </a:lvl1pPr>
          </a:lstStyle>
          <a:p>
            <a:pPr lvl="0"/>
            <a:r>
              <a:rPr lang="en-US"/>
              <a:t>XX%</a:t>
            </a:r>
          </a:p>
        </p:txBody>
      </p:sp>
      <p:grpSp>
        <p:nvGrpSpPr>
          <p:cNvPr id="26" name="Group 25">
            <a:extLst>
              <a:ext uri="{FF2B5EF4-FFF2-40B4-BE49-F238E27FC236}">
                <a16:creationId xmlns:a16="http://schemas.microsoft.com/office/drawing/2014/main" id="{665EBA5D-FEB0-4441-A163-59F15ED1C219}"/>
              </a:ext>
            </a:extLst>
          </p:cNvPr>
          <p:cNvGrpSpPr/>
          <p:nvPr userDrawn="1"/>
        </p:nvGrpSpPr>
        <p:grpSpPr>
          <a:xfrm>
            <a:off x="685800" y="6257314"/>
            <a:ext cx="506815" cy="226800"/>
            <a:chOff x="685800" y="6257314"/>
            <a:chExt cx="506815" cy="226800"/>
          </a:xfrm>
        </p:grpSpPr>
        <p:cxnSp>
          <p:nvCxnSpPr>
            <p:cNvPr id="34" name="Straight Connector 33">
              <a:extLst>
                <a:ext uri="{FF2B5EF4-FFF2-40B4-BE49-F238E27FC236}">
                  <a16:creationId xmlns:a16="http://schemas.microsoft.com/office/drawing/2014/main" id="{19C290F6-47A0-C546-9920-197CF130B803}"/>
                </a:ext>
              </a:extLst>
            </p:cNvPr>
            <p:cNvCxnSpPr>
              <a:cxnSpLocks/>
            </p:cNvCxnSpPr>
            <p:nvPr userDrawn="1"/>
          </p:nvCxnSpPr>
          <p:spPr>
            <a:xfrm>
              <a:off x="1192615" y="6280008"/>
              <a:ext cx="0" cy="181412"/>
            </a:xfrm>
            <a:prstGeom prst="line">
              <a:avLst/>
            </a:prstGeom>
            <a:ln>
              <a:solidFill>
                <a:schemeClr val="bg2">
                  <a:alpha val="2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02A51C4B-28A0-944A-88DA-B994B17FA9FB}"/>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23" name="Picture 4" descr="McDonald's Logo PNG Transparent &amp; SVG Vector - Freebie Supply">
            <a:extLst>
              <a:ext uri="{FF2B5EF4-FFF2-40B4-BE49-F238E27FC236}">
                <a16:creationId xmlns:a16="http://schemas.microsoft.com/office/drawing/2014/main" id="{7BEF8136-0F22-BF42-911D-D709A5AC200B}"/>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676907"/>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Industry Trends 01">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8" name="Picture Placeholder 14">
            <a:extLst>
              <a:ext uri="{FF2B5EF4-FFF2-40B4-BE49-F238E27FC236}">
                <a16:creationId xmlns:a16="http://schemas.microsoft.com/office/drawing/2014/main" id="{88802238-E922-FA4E-A9B0-3ABDFD9CE4E3}"/>
              </a:ext>
            </a:extLst>
          </p:cNvPr>
          <p:cNvSpPr>
            <a:spLocks noGrp="1"/>
          </p:cNvSpPr>
          <p:nvPr>
            <p:ph type="pic" sz="quarter" idx="11" hasCustomPrompt="1"/>
          </p:nvPr>
        </p:nvSpPr>
        <p:spPr>
          <a:xfrm>
            <a:off x="6086855" y="0"/>
            <a:ext cx="6096001" cy="6858000"/>
          </a:xfrm>
          <a:prstGeom prst="rect">
            <a:avLst/>
          </a:prstGeom>
          <a:solidFill>
            <a:schemeClr val="tx1">
              <a:lumMod val="85000"/>
              <a:lumOff val="15000"/>
            </a:schemeClr>
          </a:solidFill>
        </p:spPr>
        <p:txBody>
          <a:bodyPr tIns="640080" bIns="0" anchor="t" anchorCtr="0"/>
          <a:lstStyle>
            <a:lvl1pPr marL="0" indent="0" algn="ctr">
              <a:lnSpc>
                <a:spcPct val="110000"/>
              </a:lnSpc>
              <a:buFontTx/>
              <a:buNone/>
              <a:defRPr sz="1000" b="0" i="0" baseline="0">
                <a:solidFill>
                  <a:schemeClr val="accent5"/>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950976" y="983216"/>
            <a:ext cx="4184424" cy="1143000"/>
          </a:xfrm>
        </p:spPr>
        <p:txBody>
          <a:bodyPr anchor="t" anchorCtr="0"/>
          <a:lstStyle>
            <a:lvl1pPr>
              <a:defRPr sz="2400" b="0" i="0">
                <a:solidFill>
                  <a:schemeClr val="tx1"/>
                </a:solidFill>
                <a:latin typeface="Futura Next Medium" panose="020B0602020204020303" pitchFamily="34" charset="77"/>
              </a:defRPr>
            </a:lvl1pPr>
          </a:lstStyle>
          <a:p>
            <a:r>
              <a:rPr lang="en-US"/>
              <a:t>Long title sentence case, Lorem Ipsum has been the standard dummy text.</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2267712" y="2484392"/>
            <a:ext cx="2867688" cy="961545"/>
          </a:xfrm>
        </p:spPr>
        <p:txBody>
          <a:bodyPr numCol="1" spcCol="384048" anchor="ctr"/>
          <a:lstStyle>
            <a:lvl1pPr>
              <a:lnSpc>
                <a:spcPct val="140000"/>
              </a:lnSpc>
              <a:spcBef>
                <a:spcPts val="400"/>
              </a:spcBef>
              <a:spcAft>
                <a:spcPts val="400"/>
              </a:spcAft>
              <a:defRPr sz="1200">
                <a:solidFill>
                  <a:schemeClr val="tx1"/>
                </a:solidFill>
              </a:defRPr>
            </a:lvl1pPr>
            <a:lvl2pPr marL="6350" indent="0">
              <a:lnSpc>
                <a:spcPct val="140000"/>
              </a:lnSpc>
              <a:spcBef>
                <a:spcPts val="1600"/>
              </a:spcBef>
              <a:buNone/>
              <a:defRPr b="1" i="0">
                <a:solidFill>
                  <a:schemeClr val="accent1"/>
                </a:solidFill>
                <a:latin typeface="Futura Next DemiBold" panose="020B0502020204020303" pitchFamily="34" charset="77"/>
              </a:defRPr>
            </a:lvl2pPr>
            <a:lvl3pPr marL="0" indent="0">
              <a:lnSpc>
                <a:spcPct val="140000"/>
              </a:lnSpc>
              <a:spcBef>
                <a:spcPts val="800"/>
              </a:spcBef>
              <a:buNone/>
              <a:defRPr sz="1700" b="0" i="0">
                <a:solidFill>
                  <a:schemeClr val="accent1"/>
                </a:solidFill>
                <a:latin typeface="+mn-lt"/>
              </a:defRPr>
            </a:lvl3pPr>
            <a:lvl4pPr marL="173736">
              <a:lnSpc>
                <a:spcPct val="140000"/>
              </a:lnSpc>
              <a:spcBef>
                <a:spcPts val="400"/>
              </a:spcBef>
              <a:buClr>
                <a:schemeClr val="accent1"/>
              </a:buClr>
              <a:defRPr/>
            </a:lvl4pPr>
            <a:lvl5pPr marL="173736">
              <a:lnSpc>
                <a:spcPct val="140000"/>
              </a:lnSpc>
              <a:spcBef>
                <a:spcPts val="400"/>
              </a:spcBef>
              <a:defRPr/>
            </a:lvl5pPr>
            <a:lvl6pPr marL="347472" indent="-173736">
              <a:lnSpc>
                <a:spcPct val="140000"/>
              </a:lnSpc>
              <a:spcBef>
                <a:spcPts val="400"/>
              </a:spcBef>
              <a:defRPr sz="1400"/>
            </a:lvl6pPr>
          </a:lstStyle>
          <a:p>
            <a:pPr lvl="0"/>
            <a:r>
              <a:rPr lang="en-US"/>
              <a:t>Lorem Ipsum is simply dummy text of the printing and typesetting industry.</a:t>
            </a:r>
          </a:p>
        </p:txBody>
      </p:sp>
      <p:sp>
        <p:nvSpPr>
          <p:cNvPr id="6" name="Text Placeholder 5">
            <a:extLst>
              <a:ext uri="{FF2B5EF4-FFF2-40B4-BE49-F238E27FC236}">
                <a16:creationId xmlns:a16="http://schemas.microsoft.com/office/drawing/2014/main" id="{08C35651-51FA-1D4B-83D1-EF03337DD9F2}"/>
              </a:ext>
            </a:extLst>
          </p:cNvPr>
          <p:cNvSpPr>
            <a:spLocks noGrp="1"/>
          </p:cNvSpPr>
          <p:nvPr>
            <p:ph type="body" sz="quarter" idx="13" hasCustomPrompt="1"/>
          </p:nvPr>
        </p:nvSpPr>
        <p:spPr>
          <a:xfrm>
            <a:off x="950976" y="2484393"/>
            <a:ext cx="962665" cy="961544"/>
          </a:xfrm>
          <a:prstGeom prst="ellipse">
            <a:avLst/>
          </a:prstGeom>
          <a:ln w="76200">
            <a:solidFill>
              <a:schemeClr val="accent1"/>
            </a:solidFill>
          </a:ln>
        </p:spPr>
        <p:txBody>
          <a:bodyPr anchor="ctr"/>
          <a:lstStyle>
            <a:lvl1pPr algn="ctr">
              <a:lnSpc>
                <a:spcPct val="100000"/>
              </a:lnSpc>
              <a:defRPr sz="1600" b="1" i="0">
                <a:solidFill>
                  <a:schemeClr val="tx1"/>
                </a:solidFill>
                <a:latin typeface="Futura Next" panose="020B0502020204020303" pitchFamily="34" charset="77"/>
              </a:defRPr>
            </a:lvl1pPr>
          </a:lstStyle>
          <a:p>
            <a:pPr lvl="0"/>
            <a:r>
              <a:rPr lang="en-US"/>
              <a:t>XX%</a:t>
            </a:r>
          </a:p>
        </p:txBody>
      </p:sp>
      <p:sp>
        <p:nvSpPr>
          <p:cNvPr id="29" name="Text Placeholder 5">
            <a:extLst>
              <a:ext uri="{FF2B5EF4-FFF2-40B4-BE49-F238E27FC236}">
                <a16:creationId xmlns:a16="http://schemas.microsoft.com/office/drawing/2014/main" id="{E358F3AD-1892-C248-A83C-3D784B783FBF}"/>
              </a:ext>
            </a:extLst>
          </p:cNvPr>
          <p:cNvSpPr>
            <a:spLocks noGrp="1"/>
          </p:cNvSpPr>
          <p:nvPr>
            <p:ph type="body" sz="quarter" idx="24" hasCustomPrompt="1"/>
          </p:nvPr>
        </p:nvSpPr>
        <p:spPr>
          <a:xfrm>
            <a:off x="7040880" y="983216"/>
            <a:ext cx="4187952" cy="1143000"/>
          </a:xfrm>
          <a:ln>
            <a:noFill/>
          </a:ln>
        </p:spPr>
        <p:txBody>
          <a:bodyPr anchor="t"/>
          <a:lstStyle>
            <a:lvl1pPr algn="l" defTabSz="914400" rtl="0" eaLnBrk="1" latinLnBrk="0" hangingPunct="1">
              <a:lnSpc>
                <a:spcPct val="110000"/>
              </a:lnSpc>
              <a:spcBef>
                <a:spcPct val="0"/>
              </a:spcBef>
              <a:buNone/>
              <a:defRPr lang="en-US" sz="2400" b="0" i="0" kern="1200" dirty="0" smtClean="0">
                <a:solidFill>
                  <a:schemeClr val="bg1"/>
                </a:solidFill>
                <a:latin typeface="Futura Next Medium" panose="020B0602020204020303" pitchFamily="34" charset="77"/>
                <a:ea typeface="+mj-ea"/>
                <a:cs typeface="+mj-cs"/>
              </a:defRPr>
            </a:lvl1pPr>
          </a:lstStyle>
          <a:p>
            <a:r>
              <a:rPr lang="en-US"/>
              <a:t>Long title sentence case, Lorem Ipsum has been the standard dummy text.</a:t>
            </a:r>
          </a:p>
        </p:txBody>
      </p:sp>
      <p:sp>
        <p:nvSpPr>
          <p:cNvPr id="18" name="Text Placeholder 8">
            <a:extLst>
              <a:ext uri="{FF2B5EF4-FFF2-40B4-BE49-F238E27FC236}">
                <a16:creationId xmlns:a16="http://schemas.microsoft.com/office/drawing/2014/main" id="{DA3B53AF-4385-FF42-AB2A-B76510474BB1}"/>
              </a:ext>
            </a:extLst>
          </p:cNvPr>
          <p:cNvSpPr>
            <a:spLocks noGrp="1"/>
          </p:cNvSpPr>
          <p:nvPr>
            <p:ph type="body" sz="quarter" idx="25" hasCustomPrompt="1"/>
          </p:nvPr>
        </p:nvSpPr>
        <p:spPr>
          <a:xfrm>
            <a:off x="2267712" y="3725586"/>
            <a:ext cx="2867688" cy="961545"/>
          </a:xfrm>
        </p:spPr>
        <p:txBody>
          <a:bodyPr numCol="1" spcCol="384048" anchor="ctr"/>
          <a:lstStyle>
            <a:lvl1pPr>
              <a:lnSpc>
                <a:spcPct val="140000"/>
              </a:lnSpc>
              <a:spcBef>
                <a:spcPts val="400"/>
              </a:spcBef>
              <a:spcAft>
                <a:spcPts val="400"/>
              </a:spcAft>
              <a:defRPr sz="1200">
                <a:solidFill>
                  <a:schemeClr val="tx1"/>
                </a:solidFill>
              </a:defRPr>
            </a:lvl1pPr>
            <a:lvl2pPr marL="6350" indent="0">
              <a:lnSpc>
                <a:spcPct val="140000"/>
              </a:lnSpc>
              <a:spcBef>
                <a:spcPts val="1600"/>
              </a:spcBef>
              <a:buNone/>
              <a:defRPr b="1" i="0">
                <a:solidFill>
                  <a:schemeClr val="accent1"/>
                </a:solidFill>
                <a:latin typeface="Futura Next DemiBold" panose="020B0502020204020303" pitchFamily="34" charset="77"/>
              </a:defRPr>
            </a:lvl2pPr>
            <a:lvl3pPr marL="0" indent="0">
              <a:lnSpc>
                <a:spcPct val="140000"/>
              </a:lnSpc>
              <a:spcBef>
                <a:spcPts val="800"/>
              </a:spcBef>
              <a:buNone/>
              <a:defRPr sz="1700" b="0" i="0">
                <a:solidFill>
                  <a:schemeClr val="accent1"/>
                </a:solidFill>
                <a:latin typeface="+mn-lt"/>
              </a:defRPr>
            </a:lvl3pPr>
            <a:lvl4pPr marL="173736">
              <a:lnSpc>
                <a:spcPct val="140000"/>
              </a:lnSpc>
              <a:spcBef>
                <a:spcPts val="400"/>
              </a:spcBef>
              <a:buClr>
                <a:schemeClr val="accent1"/>
              </a:buClr>
              <a:defRPr/>
            </a:lvl4pPr>
            <a:lvl5pPr marL="173736">
              <a:lnSpc>
                <a:spcPct val="140000"/>
              </a:lnSpc>
              <a:spcBef>
                <a:spcPts val="400"/>
              </a:spcBef>
              <a:defRPr/>
            </a:lvl5pPr>
            <a:lvl6pPr marL="347472" indent="-173736">
              <a:lnSpc>
                <a:spcPct val="140000"/>
              </a:lnSpc>
              <a:spcBef>
                <a:spcPts val="400"/>
              </a:spcBef>
              <a:defRPr sz="1400"/>
            </a:lvl6pPr>
          </a:lstStyle>
          <a:p>
            <a:pPr lvl="0"/>
            <a:r>
              <a:rPr lang="en-US"/>
              <a:t>Lorem Ipsum is simply dummy text of the printing and typesetting industry.</a:t>
            </a:r>
          </a:p>
        </p:txBody>
      </p:sp>
      <p:sp>
        <p:nvSpPr>
          <p:cNvPr id="19" name="Text Placeholder 5">
            <a:extLst>
              <a:ext uri="{FF2B5EF4-FFF2-40B4-BE49-F238E27FC236}">
                <a16:creationId xmlns:a16="http://schemas.microsoft.com/office/drawing/2014/main" id="{A8E558E1-EF83-1A43-82B7-BEAC56F16B93}"/>
              </a:ext>
            </a:extLst>
          </p:cNvPr>
          <p:cNvSpPr>
            <a:spLocks noGrp="1"/>
          </p:cNvSpPr>
          <p:nvPr>
            <p:ph type="body" sz="quarter" idx="26" hasCustomPrompt="1"/>
          </p:nvPr>
        </p:nvSpPr>
        <p:spPr>
          <a:xfrm>
            <a:off x="950976" y="3725587"/>
            <a:ext cx="962665" cy="961544"/>
          </a:xfrm>
          <a:prstGeom prst="ellipse">
            <a:avLst/>
          </a:prstGeom>
          <a:ln w="76200">
            <a:solidFill>
              <a:schemeClr val="accent1"/>
            </a:solidFill>
          </a:ln>
        </p:spPr>
        <p:txBody>
          <a:bodyPr anchor="ctr"/>
          <a:lstStyle>
            <a:lvl1pPr algn="ctr">
              <a:lnSpc>
                <a:spcPct val="100000"/>
              </a:lnSpc>
              <a:defRPr sz="1600" b="1" i="0">
                <a:solidFill>
                  <a:schemeClr val="tx1"/>
                </a:solidFill>
                <a:latin typeface="Futura Next" panose="020B0502020204020303" pitchFamily="34" charset="77"/>
              </a:defRPr>
            </a:lvl1pPr>
          </a:lstStyle>
          <a:p>
            <a:pPr lvl="0"/>
            <a:r>
              <a:rPr lang="en-US"/>
              <a:t>XX%</a:t>
            </a:r>
          </a:p>
        </p:txBody>
      </p:sp>
      <p:sp>
        <p:nvSpPr>
          <p:cNvPr id="30" name="Text Placeholder 8">
            <a:extLst>
              <a:ext uri="{FF2B5EF4-FFF2-40B4-BE49-F238E27FC236}">
                <a16:creationId xmlns:a16="http://schemas.microsoft.com/office/drawing/2014/main" id="{85E59621-2E5C-3342-AFC7-6FBA90D3FBBE}"/>
              </a:ext>
            </a:extLst>
          </p:cNvPr>
          <p:cNvSpPr>
            <a:spLocks noGrp="1"/>
          </p:cNvSpPr>
          <p:nvPr>
            <p:ph type="body" sz="quarter" idx="27" hasCustomPrompt="1"/>
          </p:nvPr>
        </p:nvSpPr>
        <p:spPr>
          <a:xfrm>
            <a:off x="2267712" y="4966779"/>
            <a:ext cx="2867688" cy="961545"/>
          </a:xfrm>
        </p:spPr>
        <p:txBody>
          <a:bodyPr numCol="1" spcCol="384048" anchor="ctr"/>
          <a:lstStyle>
            <a:lvl1pPr>
              <a:lnSpc>
                <a:spcPct val="140000"/>
              </a:lnSpc>
              <a:spcBef>
                <a:spcPts val="400"/>
              </a:spcBef>
              <a:spcAft>
                <a:spcPts val="400"/>
              </a:spcAft>
              <a:defRPr sz="1200">
                <a:solidFill>
                  <a:schemeClr val="tx1"/>
                </a:solidFill>
              </a:defRPr>
            </a:lvl1pPr>
            <a:lvl2pPr marL="6350" indent="0">
              <a:lnSpc>
                <a:spcPct val="140000"/>
              </a:lnSpc>
              <a:spcBef>
                <a:spcPts val="1600"/>
              </a:spcBef>
              <a:buNone/>
              <a:defRPr b="1" i="0">
                <a:solidFill>
                  <a:schemeClr val="accent1"/>
                </a:solidFill>
                <a:latin typeface="Futura Next DemiBold" panose="020B0502020204020303" pitchFamily="34" charset="77"/>
              </a:defRPr>
            </a:lvl2pPr>
            <a:lvl3pPr marL="0" indent="0">
              <a:lnSpc>
                <a:spcPct val="140000"/>
              </a:lnSpc>
              <a:spcBef>
                <a:spcPts val="800"/>
              </a:spcBef>
              <a:buNone/>
              <a:defRPr sz="1700" b="0" i="0">
                <a:solidFill>
                  <a:schemeClr val="accent1"/>
                </a:solidFill>
                <a:latin typeface="+mn-lt"/>
              </a:defRPr>
            </a:lvl3pPr>
            <a:lvl4pPr marL="173736">
              <a:lnSpc>
                <a:spcPct val="140000"/>
              </a:lnSpc>
              <a:spcBef>
                <a:spcPts val="400"/>
              </a:spcBef>
              <a:buClr>
                <a:schemeClr val="accent1"/>
              </a:buClr>
              <a:defRPr/>
            </a:lvl4pPr>
            <a:lvl5pPr marL="173736">
              <a:lnSpc>
                <a:spcPct val="140000"/>
              </a:lnSpc>
              <a:spcBef>
                <a:spcPts val="400"/>
              </a:spcBef>
              <a:defRPr/>
            </a:lvl5pPr>
            <a:lvl6pPr marL="347472" indent="-173736">
              <a:lnSpc>
                <a:spcPct val="140000"/>
              </a:lnSpc>
              <a:spcBef>
                <a:spcPts val="400"/>
              </a:spcBef>
              <a:defRPr sz="1400"/>
            </a:lvl6pPr>
          </a:lstStyle>
          <a:p>
            <a:pPr lvl="0"/>
            <a:r>
              <a:rPr lang="en-US"/>
              <a:t>Lorem Ipsum is simply dummy text of the printing and typesetting industry.</a:t>
            </a:r>
          </a:p>
        </p:txBody>
      </p:sp>
      <p:sp>
        <p:nvSpPr>
          <p:cNvPr id="31" name="Text Placeholder 5">
            <a:extLst>
              <a:ext uri="{FF2B5EF4-FFF2-40B4-BE49-F238E27FC236}">
                <a16:creationId xmlns:a16="http://schemas.microsoft.com/office/drawing/2014/main" id="{4726DFD6-C23C-8F40-BD61-9A37BC0748B1}"/>
              </a:ext>
            </a:extLst>
          </p:cNvPr>
          <p:cNvSpPr>
            <a:spLocks noGrp="1"/>
          </p:cNvSpPr>
          <p:nvPr>
            <p:ph type="body" sz="quarter" idx="28" hasCustomPrompt="1"/>
          </p:nvPr>
        </p:nvSpPr>
        <p:spPr>
          <a:xfrm>
            <a:off x="950976" y="4966780"/>
            <a:ext cx="962665" cy="961544"/>
          </a:xfrm>
          <a:prstGeom prst="ellipse">
            <a:avLst/>
          </a:prstGeom>
          <a:ln w="76200">
            <a:solidFill>
              <a:schemeClr val="accent1"/>
            </a:solidFill>
          </a:ln>
        </p:spPr>
        <p:txBody>
          <a:bodyPr anchor="ctr"/>
          <a:lstStyle>
            <a:lvl1pPr algn="ctr">
              <a:lnSpc>
                <a:spcPct val="100000"/>
              </a:lnSpc>
              <a:defRPr sz="1600" b="1" i="0">
                <a:solidFill>
                  <a:schemeClr val="tx1"/>
                </a:solidFill>
                <a:latin typeface="Futura Next" panose="020B0502020204020303" pitchFamily="34" charset="77"/>
              </a:defRPr>
            </a:lvl1pPr>
          </a:lstStyle>
          <a:p>
            <a:pPr lvl="0"/>
            <a:r>
              <a:rPr lang="en-US"/>
              <a:t>XX%</a:t>
            </a:r>
          </a:p>
        </p:txBody>
      </p:sp>
      <p:sp>
        <p:nvSpPr>
          <p:cNvPr id="39" name="Text Placeholder 8">
            <a:extLst>
              <a:ext uri="{FF2B5EF4-FFF2-40B4-BE49-F238E27FC236}">
                <a16:creationId xmlns:a16="http://schemas.microsoft.com/office/drawing/2014/main" id="{B128C182-331C-9146-8B01-6EFE3D2982FB}"/>
              </a:ext>
            </a:extLst>
          </p:cNvPr>
          <p:cNvSpPr>
            <a:spLocks noGrp="1"/>
          </p:cNvSpPr>
          <p:nvPr>
            <p:ph type="body" sz="quarter" idx="29" hasCustomPrompt="1"/>
          </p:nvPr>
        </p:nvSpPr>
        <p:spPr>
          <a:xfrm>
            <a:off x="8361144" y="2484392"/>
            <a:ext cx="2867688" cy="961545"/>
          </a:xfrm>
        </p:spPr>
        <p:txBody>
          <a:bodyPr numCol="1" spcCol="384048" anchor="ctr"/>
          <a:lstStyle>
            <a:lvl1pPr>
              <a:lnSpc>
                <a:spcPct val="140000"/>
              </a:lnSpc>
              <a:spcBef>
                <a:spcPts val="400"/>
              </a:spcBef>
              <a:spcAft>
                <a:spcPts val="400"/>
              </a:spcAft>
              <a:defRPr sz="1200">
                <a:solidFill>
                  <a:schemeClr val="bg1"/>
                </a:solidFill>
              </a:defRPr>
            </a:lvl1pPr>
            <a:lvl2pPr marL="6350" indent="0">
              <a:lnSpc>
                <a:spcPct val="140000"/>
              </a:lnSpc>
              <a:spcBef>
                <a:spcPts val="1600"/>
              </a:spcBef>
              <a:buNone/>
              <a:defRPr b="1" i="0">
                <a:solidFill>
                  <a:schemeClr val="accent1"/>
                </a:solidFill>
                <a:latin typeface="Futura Next DemiBold" panose="020B0502020204020303" pitchFamily="34" charset="77"/>
              </a:defRPr>
            </a:lvl2pPr>
            <a:lvl3pPr marL="0" indent="0">
              <a:lnSpc>
                <a:spcPct val="140000"/>
              </a:lnSpc>
              <a:spcBef>
                <a:spcPts val="800"/>
              </a:spcBef>
              <a:buNone/>
              <a:defRPr sz="1700" b="0" i="0">
                <a:solidFill>
                  <a:schemeClr val="accent1"/>
                </a:solidFill>
                <a:latin typeface="+mn-lt"/>
              </a:defRPr>
            </a:lvl3pPr>
            <a:lvl4pPr marL="173736">
              <a:lnSpc>
                <a:spcPct val="140000"/>
              </a:lnSpc>
              <a:spcBef>
                <a:spcPts val="400"/>
              </a:spcBef>
              <a:buClr>
                <a:schemeClr val="accent1"/>
              </a:buClr>
              <a:defRPr/>
            </a:lvl4pPr>
            <a:lvl5pPr marL="173736">
              <a:lnSpc>
                <a:spcPct val="140000"/>
              </a:lnSpc>
              <a:spcBef>
                <a:spcPts val="400"/>
              </a:spcBef>
              <a:defRPr/>
            </a:lvl5pPr>
            <a:lvl6pPr marL="347472" indent="-173736">
              <a:lnSpc>
                <a:spcPct val="140000"/>
              </a:lnSpc>
              <a:spcBef>
                <a:spcPts val="400"/>
              </a:spcBef>
              <a:defRPr sz="1400"/>
            </a:lvl6pPr>
          </a:lstStyle>
          <a:p>
            <a:pPr lvl="0"/>
            <a:r>
              <a:rPr lang="en-US"/>
              <a:t>Lorem Ipsum is simply dummy text of the printing and typesetting industry.</a:t>
            </a:r>
          </a:p>
        </p:txBody>
      </p:sp>
      <p:sp>
        <p:nvSpPr>
          <p:cNvPr id="40" name="Text Placeholder 5">
            <a:extLst>
              <a:ext uri="{FF2B5EF4-FFF2-40B4-BE49-F238E27FC236}">
                <a16:creationId xmlns:a16="http://schemas.microsoft.com/office/drawing/2014/main" id="{6336622E-74FB-BE4C-8527-4E53C1988A9E}"/>
              </a:ext>
            </a:extLst>
          </p:cNvPr>
          <p:cNvSpPr>
            <a:spLocks noGrp="1"/>
          </p:cNvSpPr>
          <p:nvPr>
            <p:ph type="body" sz="quarter" idx="30" hasCustomPrompt="1"/>
          </p:nvPr>
        </p:nvSpPr>
        <p:spPr>
          <a:xfrm>
            <a:off x="7044408" y="2484393"/>
            <a:ext cx="962665" cy="961544"/>
          </a:xfrm>
          <a:prstGeom prst="ellipse">
            <a:avLst/>
          </a:prstGeom>
          <a:ln w="76200">
            <a:solidFill>
              <a:schemeClr val="accent1"/>
            </a:solidFill>
          </a:ln>
        </p:spPr>
        <p:txBody>
          <a:bodyPr anchor="ctr"/>
          <a:lstStyle>
            <a:lvl1pPr algn="ctr">
              <a:lnSpc>
                <a:spcPct val="100000"/>
              </a:lnSpc>
              <a:defRPr sz="1600" b="1" i="0">
                <a:solidFill>
                  <a:schemeClr val="bg1"/>
                </a:solidFill>
                <a:latin typeface="Futura Next" panose="020B0502020204020303" pitchFamily="34" charset="77"/>
              </a:defRPr>
            </a:lvl1pPr>
          </a:lstStyle>
          <a:p>
            <a:pPr lvl="0"/>
            <a:r>
              <a:rPr lang="en-US"/>
              <a:t>XX%</a:t>
            </a:r>
          </a:p>
        </p:txBody>
      </p:sp>
      <p:sp>
        <p:nvSpPr>
          <p:cNvPr id="41" name="Text Placeholder 8">
            <a:extLst>
              <a:ext uri="{FF2B5EF4-FFF2-40B4-BE49-F238E27FC236}">
                <a16:creationId xmlns:a16="http://schemas.microsoft.com/office/drawing/2014/main" id="{7023972F-F127-134A-BF46-DA9BFFA1D599}"/>
              </a:ext>
            </a:extLst>
          </p:cNvPr>
          <p:cNvSpPr>
            <a:spLocks noGrp="1"/>
          </p:cNvSpPr>
          <p:nvPr>
            <p:ph type="body" sz="quarter" idx="31" hasCustomPrompt="1"/>
          </p:nvPr>
        </p:nvSpPr>
        <p:spPr>
          <a:xfrm>
            <a:off x="8361144" y="3725586"/>
            <a:ext cx="2867688" cy="961545"/>
          </a:xfrm>
        </p:spPr>
        <p:txBody>
          <a:bodyPr numCol="1" spcCol="384048" anchor="ctr"/>
          <a:lstStyle>
            <a:lvl1pPr>
              <a:lnSpc>
                <a:spcPct val="140000"/>
              </a:lnSpc>
              <a:spcBef>
                <a:spcPts val="400"/>
              </a:spcBef>
              <a:spcAft>
                <a:spcPts val="400"/>
              </a:spcAft>
              <a:defRPr sz="1200">
                <a:solidFill>
                  <a:schemeClr val="bg1"/>
                </a:solidFill>
              </a:defRPr>
            </a:lvl1pPr>
            <a:lvl2pPr marL="6350" indent="0">
              <a:lnSpc>
                <a:spcPct val="140000"/>
              </a:lnSpc>
              <a:spcBef>
                <a:spcPts val="1600"/>
              </a:spcBef>
              <a:buNone/>
              <a:defRPr b="1" i="0">
                <a:solidFill>
                  <a:schemeClr val="accent1"/>
                </a:solidFill>
                <a:latin typeface="Futura Next DemiBold" panose="020B0502020204020303" pitchFamily="34" charset="77"/>
              </a:defRPr>
            </a:lvl2pPr>
            <a:lvl3pPr marL="0" indent="0">
              <a:lnSpc>
                <a:spcPct val="140000"/>
              </a:lnSpc>
              <a:spcBef>
                <a:spcPts val="800"/>
              </a:spcBef>
              <a:buNone/>
              <a:defRPr sz="1700" b="0" i="0">
                <a:solidFill>
                  <a:schemeClr val="accent1"/>
                </a:solidFill>
                <a:latin typeface="+mn-lt"/>
              </a:defRPr>
            </a:lvl3pPr>
            <a:lvl4pPr marL="173736">
              <a:lnSpc>
                <a:spcPct val="140000"/>
              </a:lnSpc>
              <a:spcBef>
                <a:spcPts val="400"/>
              </a:spcBef>
              <a:buClr>
                <a:schemeClr val="accent1"/>
              </a:buClr>
              <a:defRPr/>
            </a:lvl4pPr>
            <a:lvl5pPr marL="173736">
              <a:lnSpc>
                <a:spcPct val="140000"/>
              </a:lnSpc>
              <a:spcBef>
                <a:spcPts val="400"/>
              </a:spcBef>
              <a:defRPr/>
            </a:lvl5pPr>
            <a:lvl6pPr marL="347472" indent="-173736">
              <a:lnSpc>
                <a:spcPct val="140000"/>
              </a:lnSpc>
              <a:spcBef>
                <a:spcPts val="400"/>
              </a:spcBef>
              <a:defRPr sz="1400"/>
            </a:lvl6pPr>
          </a:lstStyle>
          <a:p>
            <a:pPr lvl="0"/>
            <a:r>
              <a:rPr lang="en-US"/>
              <a:t>Lorem Ipsum is simply dummy text of the printing and typesetting industry.</a:t>
            </a:r>
          </a:p>
        </p:txBody>
      </p:sp>
      <p:sp>
        <p:nvSpPr>
          <p:cNvPr id="42" name="Text Placeholder 5">
            <a:extLst>
              <a:ext uri="{FF2B5EF4-FFF2-40B4-BE49-F238E27FC236}">
                <a16:creationId xmlns:a16="http://schemas.microsoft.com/office/drawing/2014/main" id="{EB8A2C4A-3124-394D-9C33-FF45260E6C70}"/>
              </a:ext>
            </a:extLst>
          </p:cNvPr>
          <p:cNvSpPr>
            <a:spLocks noGrp="1"/>
          </p:cNvSpPr>
          <p:nvPr>
            <p:ph type="body" sz="quarter" idx="32" hasCustomPrompt="1"/>
          </p:nvPr>
        </p:nvSpPr>
        <p:spPr>
          <a:xfrm>
            <a:off x="7044408" y="3725587"/>
            <a:ext cx="962665" cy="961544"/>
          </a:xfrm>
          <a:prstGeom prst="ellipse">
            <a:avLst/>
          </a:prstGeom>
          <a:ln w="76200">
            <a:solidFill>
              <a:schemeClr val="accent1"/>
            </a:solidFill>
          </a:ln>
        </p:spPr>
        <p:txBody>
          <a:bodyPr anchor="ctr"/>
          <a:lstStyle>
            <a:lvl1pPr algn="ctr">
              <a:lnSpc>
                <a:spcPct val="100000"/>
              </a:lnSpc>
              <a:defRPr sz="1600" b="1" i="0">
                <a:solidFill>
                  <a:schemeClr val="bg1"/>
                </a:solidFill>
                <a:latin typeface="Futura Next" panose="020B0502020204020303" pitchFamily="34" charset="77"/>
              </a:defRPr>
            </a:lvl1pPr>
          </a:lstStyle>
          <a:p>
            <a:pPr lvl="0"/>
            <a:r>
              <a:rPr lang="en-US"/>
              <a:t>XX%</a:t>
            </a:r>
          </a:p>
        </p:txBody>
      </p:sp>
      <p:sp>
        <p:nvSpPr>
          <p:cNvPr id="43" name="Text Placeholder 8">
            <a:extLst>
              <a:ext uri="{FF2B5EF4-FFF2-40B4-BE49-F238E27FC236}">
                <a16:creationId xmlns:a16="http://schemas.microsoft.com/office/drawing/2014/main" id="{CBFF41CB-E8B8-0240-A70F-C0836318B124}"/>
              </a:ext>
            </a:extLst>
          </p:cNvPr>
          <p:cNvSpPr>
            <a:spLocks noGrp="1"/>
          </p:cNvSpPr>
          <p:nvPr>
            <p:ph type="body" sz="quarter" idx="33" hasCustomPrompt="1"/>
          </p:nvPr>
        </p:nvSpPr>
        <p:spPr>
          <a:xfrm>
            <a:off x="8361144" y="4966779"/>
            <a:ext cx="2867688" cy="961545"/>
          </a:xfrm>
        </p:spPr>
        <p:txBody>
          <a:bodyPr numCol="1" spcCol="384048" anchor="ctr"/>
          <a:lstStyle>
            <a:lvl1pPr>
              <a:lnSpc>
                <a:spcPct val="140000"/>
              </a:lnSpc>
              <a:spcBef>
                <a:spcPts val="400"/>
              </a:spcBef>
              <a:spcAft>
                <a:spcPts val="400"/>
              </a:spcAft>
              <a:defRPr sz="1200">
                <a:solidFill>
                  <a:schemeClr val="bg1"/>
                </a:solidFill>
              </a:defRPr>
            </a:lvl1pPr>
            <a:lvl2pPr marL="6350" indent="0">
              <a:lnSpc>
                <a:spcPct val="140000"/>
              </a:lnSpc>
              <a:spcBef>
                <a:spcPts val="1600"/>
              </a:spcBef>
              <a:buNone/>
              <a:defRPr b="1" i="0">
                <a:solidFill>
                  <a:schemeClr val="accent1"/>
                </a:solidFill>
                <a:latin typeface="Futura Next DemiBold" panose="020B0502020204020303" pitchFamily="34" charset="77"/>
              </a:defRPr>
            </a:lvl2pPr>
            <a:lvl3pPr marL="0" indent="0">
              <a:lnSpc>
                <a:spcPct val="140000"/>
              </a:lnSpc>
              <a:spcBef>
                <a:spcPts val="800"/>
              </a:spcBef>
              <a:buNone/>
              <a:defRPr sz="1700" b="0" i="0">
                <a:solidFill>
                  <a:schemeClr val="accent1"/>
                </a:solidFill>
                <a:latin typeface="+mn-lt"/>
              </a:defRPr>
            </a:lvl3pPr>
            <a:lvl4pPr marL="173736">
              <a:lnSpc>
                <a:spcPct val="140000"/>
              </a:lnSpc>
              <a:spcBef>
                <a:spcPts val="400"/>
              </a:spcBef>
              <a:buClr>
                <a:schemeClr val="accent1"/>
              </a:buClr>
              <a:defRPr/>
            </a:lvl4pPr>
            <a:lvl5pPr marL="173736">
              <a:lnSpc>
                <a:spcPct val="140000"/>
              </a:lnSpc>
              <a:spcBef>
                <a:spcPts val="400"/>
              </a:spcBef>
              <a:defRPr/>
            </a:lvl5pPr>
            <a:lvl6pPr marL="347472" indent="-173736">
              <a:lnSpc>
                <a:spcPct val="140000"/>
              </a:lnSpc>
              <a:spcBef>
                <a:spcPts val="400"/>
              </a:spcBef>
              <a:defRPr sz="1400"/>
            </a:lvl6pPr>
          </a:lstStyle>
          <a:p>
            <a:pPr lvl="0"/>
            <a:r>
              <a:rPr lang="en-US"/>
              <a:t>Lorem Ipsum is simply dummy text of the printing and typesetting industry.</a:t>
            </a:r>
          </a:p>
        </p:txBody>
      </p:sp>
      <p:sp>
        <p:nvSpPr>
          <p:cNvPr id="44" name="Text Placeholder 5">
            <a:extLst>
              <a:ext uri="{FF2B5EF4-FFF2-40B4-BE49-F238E27FC236}">
                <a16:creationId xmlns:a16="http://schemas.microsoft.com/office/drawing/2014/main" id="{6BA3EFF3-4BE7-4545-9D38-2616F87313A6}"/>
              </a:ext>
            </a:extLst>
          </p:cNvPr>
          <p:cNvSpPr>
            <a:spLocks noGrp="1"/>
          </p:cNvSpPr>
          <p:nvPr>
            <p:ph type="body" sz="quarter" idx="34" hasCustomPrompt="1"/>
          </p:nvPr>
        </p:nvSpPr>
        <p:spPr>
          <a:xfrm>
            <a:off x="7044408" y="4966780"/>
            <a:ext cx="962665" cy="961544"/>
          </a:xfrm>
          <a:prstGeom prst="ellipse">
            <a:avLst/>
          </a:prstGeom>
          <a:ln w="76200">
            <a:solidFill>
              <a:schemeClr val="accent1"/>
            </a:solidFill>
          </a:ln>
        </p:spPr>
        <p:txBody>
          <a:bodyPr anchor="ctr"/>
          <a:lstStyle>
            <a:lvl1pPr algn="ctr">
              <a:lnSpc>
                <a:spcPct val="100000"/>
              </a:lnSpc>
              <a:defRPr sz="1600" b="1" i="0">
                <a:solidFill>
                  <a:schemeClr val="bg1"/>
                </a:solidFill>
                <a:latin typeface="Futura Next" panose="020B0502020204020303" pitchFamily="34" charset="77"/>
              </a:defRPr>
            </a:lvl1pPr>
          </a:lstStyle>
          <a:p>
            <a:pPr lvl="0"/>
            <a:r>
              <a:rPr lang="en-US"/>
              <a:t>XX%</a:t>
            </a:r>
          </a:p>
        </p:txBody>
      </p:sp>
      <p:grpSp>
        <p:nvGrpSpPr>
          <p:cNvPr id="22" name="Group 21">
            <a:extLst>
              <a:ext uri="{FF2B5EF4-FFF2-40B4-BE49-F238E27FC236}">
                <a16:creationId xmlns:a16="http://schemas.microsoft.com/office/drawing/2014/main" id="{1909F2F8-3470-214E-9C8F-1D558CCEB377}"/>
              </a:ext>
            </a:extLst>
          </p:cNvPr>
          <p:cNvGrpSpPr/>
          <p:nvPr userDrawn="1"/>
        </p:nvGrpSpPr>
        <p:grpSpPr>
          <a:xfrm>
            <a:off x="685800" y="6257314"/>
            <a:ext cx="506815" cy="226800"/>
            <a:chOff x="685800" y="6257314"/>
            <a:chExt cx="506815" cy="226800"/>
          </a:xfrm>
        </p:grpSpPr>
        <p:cxnSp>
          <p:nvCxnSpPr>
            <p:cNvPr id="25" name="Straight Connector 24">
              <a:extLst>
                <a:ext uri="{FF2B5EF4-FFF2-40B4-BE49-F238E27FC236}">
                  <a16:creationId xmlns:a16="http://schemas.microsoft.com/office/drawing/2014/main" id="{901FADF5-2AF4-2E4A-AC3F-2F6ACC447A55}"/>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3632B4D5-AF59-0340-A2D1-C70F7F800E8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23" name="Picture 4" descr="McDonald's Logo PNG Transparent &amp; SVG Vector - Freebie Supply">
            <a:extLst>
              <a:ext uri="{FF2B5EF4-FFF2-40B4-BE49-F238E27FC236}">
                <a16:creationId xmlns:a16="http://schemas.microsoft.com/office/drawing/2014/main" id="{CA644320-335E-1F4D-A799-1AA4CB132B3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84272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Quotes 01">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8" name="Picture Placeholder 14">
            <a:extLst>
              <a:ext uri="{FF2B5EF4-FFF2-40B4-BE49-F238E27FC236}">
                <a16:creationId xmlns:a16="http://schemas.microsoft.com/office/drawing/2014/main" id="{88802238-E922-FA4E-A9B0-3ABDFD9CE4E3}"/>
              </a:ext>
            </a:extLst>
          </p:cNvPr>
          <p:cNvSpPr>
            <a:spLocks noGrp="1"/>
          </p:cNvSpPr>
          <p:nvPr>
            <p:ph type="pic" sz="quarter" idx="11" hasCustomPrompt="1"/>
          </p:nvPr>
        </p:nvSpPr>
        <p:spPr>
          <a:xfrm>
            <a:off x="-1" y="0"/>
            <a:ext cx="6096001" cy="6858000"/>
          </a:xfrm>
          <a:prstGeom prst="rect">
            <a:avLst/>
          </a:prstGeom>
          <a:solidFill>
            <a:schemeClr val="tx1">
              <a:lumMod val="85000"/>
              <a:lumOff val="15000"/>
            </a:schemeClr>
          </a:solidFill>
        </p:spPr>
        <p:txBody>
          <a:bodyPr tIns="640080" bIns="0" anchor="t" anchorCtr="0"/>
          <a:lstStyle>
            <a:lvl1pPr marL="0" indent="0" algn="ctr">
              <a:lnSpc>
                <a:spcPct val="110000"/>
              </a:lnSpc>
              <a:buFontTx/>
              <a:buNone/>
              <a:defRPr sz="1000" b="0" i="0" baseline="0">
                <a:solidFill>
                  <a:schemeClr val="accent5"/>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9" name="Freeform 8">
            <a:extLst>
              <a:ext uri="{FF2B5EF4-FFF2-40B4-BE49-F238E27FC236}">
                <a16:creationId xmlns:a16="http://schemas.microsoft.com/office/drawing/2014/main" id="{145B1CA3-7815-E143-A41B-06475BD1EDF4}"/>
              </a:ext>
            </a:extLst>
          </p:cNvPr>
          <p:cNvSpPr/>
          <p:nvPr userDrawn="1"/>
        </p:nvSpPr>
        <p:spPr>
          <a:xfrm>
            <a:off x="7040881" y="1081089"/>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12" name="Text Placeholder 8">
            <a:extLst>
              <a:ext uri="{FF2B5EF4-FFF2-40B4-BE49-F238E27FC236}">
                <a16:creationId xmlns:a16="http://schemas.microsoft.com/office/drawing/2014/main" id="{FF62BBD1-B6DE-FB45-BE33-9A7F29FC64F6}"/>
              </a:ext>
            </a:extLst>
          </p:cNvPr>
          <p:cNvSpPr>
            <a:spLocks noGrp="1"/>
          </p:cNvSpPr>
          <p:nvPr>
            <p:ph type="body" sz="quarter" idx="35" hasCustomPrompt="1"/>
          </p:nvPr>
        </p:nvSpPr>
        <p:spPr>
          <a:xfrm>
            <a:off x="7040881" y="1611517"/>
            <a:ext cx="4187952" cy="4316808"/>
          </a:xfrm>
        </p:spPr>
        <p:txBody>
          <a:bodyPr numCol="1" spcCol="384048" anchor="t"/>
          <a:lstStyle>
            <a:lvl1pPr marL="0" marR="0" indent="0" algn="l" defTabSz="914400" rtl="0" eaLnBrk="1" fontAlgn="auto" latinLnBrk="0" hangingPunct="1">
              <a:lnSpc>
                <a:spcPct val="140000"/>
              </a:lnSpc>
              <a:spcBef>
                <a:spcPts val="400"/>
              </a:spcBef>
              <a:spcAft>
                <a:spcPts val="400"/>
              </a:spcAft>
              <a:buClrTx/>
              <a:buSzTx/>
              <a:buFontTx/>
              <a:buNone/>
              <a:tabLst/>
              <a:defRPr/>
            </a:lvl1pPr>
            <a:lvl2pPr marL="6350" indent="0">
              <a:lnSpc>
                <a:spcPct val="130000"/>
              </a:lnSpc>
              <a:spcBef>
                <a:spcPts val="1600"/>
              </a:spcBef>
              <a:buNone/>
              <a:defRPr sz="1800"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a:t>
            </a:r>
          </a:p>
          <a:p>
            <a:pPr lvl="1"/>
            <a:r>
              <a:rPr lang="en-US"/>
              <a:t>Subheads set in sentence case</a:t>
            </a:r>
          </a:p>
          <a:p>
            <a:pPr marL="0" lvl="2" indent="0" algn="l" defTabSz="914400" rtl="0" eaLnBrk="1" latinLnBrk="0" hangingPunct="1">
              <a:lnSpc>
                <a:spcPct val="120000"/>
              </a:lnSpc>
              <a:spcBef>
                <a:spcPts val="800"/>
              </a:spcBef>
              <a:spcAft>
                <a:spcPts val="200"/>
              </a:spcAft>
              <a:buFont typeface="Arial" panose="020B0604020202020204" pitchFamily="34" charset="0"/>
              <a:buNone/>
              <a:tabLst/>
            </a:pPr>
            <a:r>
              <a:rPr lang="en-US"/>
              <a:t>Quote</a:t>
            </a:r>
          </a:p>
          <a:p>
            <a:pPr lvl="3"/>
            <a:r>
              <a:rPr lang="en-US"/>
              <a:t>First level bullet</a:t>
            </a:r>
          </a:p>
          <a:p>
            <a:pPr lvl="5"/>
            <a:r>
              <a:rPr lang="en-US"/>
              <a:t>Second level bullet</a:t>
            </a:r>
          </a:p>
          <a:p>
            <a:pPr lvl="6"/>
            <a:r>
              <a:rPr lang="en-US"/>
              <a:t>Numbered bullet </a:t>
            </a:r>
          </a:p>
        </p:txBody>
      </p:sp>
      <p:grpSp>
        <p:nvGrpSpPr>
          <p:cNvPr id="10" name="Group 9">
            <a:extLst>
              <a:ext uri="{FF2B5EF4-FFF2-40B4-BE49-F238E27FC236}">
                <a16:creationId xmlns:a16="http://schemas.microsoft.com/office/drawing/2014/main" id="{9ADB6718-8218-DF4D-88BE-318C84EE239A}"/>
              </a:ext>
            </a:extLst>
          </p:cNvPr>
          <p:cNvGrpSpPr/>
          <p:nvPr userDrawn="1"/>
        </p:nvGrpSpPr>
        <p:grpSpPr>
          <a:xfrm>
            <a:off x="685800" y="6257314"/>
            <a:ext cx="506815" cy="226800"/>
            <a:chOff x="685800" y="6257314"/>
            <a:chExt cx="506815" cy="226800"/>
          </a:xfrm>
        </p:grpSpPr>
        <p:cxnSp>
          <p:nvCxnSpPr>
            <p:cNvPr id="11" name="Straight Connector 10">
              <a:extLst>
                <a:ext uri="{FF2B5EF4-FFF2-40B4-BE49-F238E27FC236}">
                  <a16:creationId xmlns:a16="http://schemas.microsoft.com/office/drawing/2014/main" id="{E2967BE2-663B-7247-98C9-C3213278EAFF}"/>
                </a:ext>
              </a:extLst>
            </p:cNvPr>
            <p:cNvCxnSpPr>
              <a:cxnSpLocks/>
            </p:cNvCxnSpPr>
            <p:nvPr userDrawn="1"/>
          </p:nvCxnSpPr>
          <p:spPr>
            <a:xfrm>
              <a:off x="1192615" y="6280008"/>
              <a:ext cx="0" cy="181412"/>
            </a:xfrm>
            <a:prstGeom prst="line">
              <a:avLst/>
            </a:prstGeom>
            <a:ln>
              <a:solidFill>
                <a:schemeClr val="bg2">
                  <a:alpha val="2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729233A-F0BB-1948-815E-3187CADE765B}"/>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4" name="Picture 4" descr="McDonald's Logo PNG Transparent &amp; SVG Vector - Freebie Supply">
            <a:extLst>
              <a:ext uri="{FF2B5EF4-FFF2-40B4-BE49-F238E27FC236}">
                <a16:creationId xmlns:a16="http://schemas.microsoft.com/office/drawing/2014/main" id="{A5F6A258-BA74-5144-9550-55F15E1DE5E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93714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wo Quotes 01">
    <p:spTree>
      <p:nvGrpSpPr>
        <p:cNvPr id="1" name=""/>
        <p:cNvGrpSpPr/>
        <p:nvPr/>
      </p:nvGrpSpPr>
      <p:grpSpPr>
        <a:xfrm>
          <a:off x="0" y="0"/>
          <a:ext cx="0" cy="0"/>
          <a:chOff x="0" y="0"/>
          <a:chExt cx="0" cy="0"/>
        </a:xfrm>
      </p:grpSpPr>
      <p:sp>
        <p:nvSpPr>
          <p:cNvPr id="8" name="Picture Placeholder 14">
            <a:extLst>
              <a:ext uri="{FF2B5EF4-FFF2-40B4-BE49-F238E27FC236}">
                <a16:creationId xmlns:a16="http://schemas.microsoft.com/office/drawing/2014/main" id="{88802238-E922-FA4E-A9B0-3ABDFD9CE4E3}"/>
              </a:ext>
            </a:extLst>
          </p:cNvPr>
          <p:cNvSpPr>
            <a:spLocks noGrp="1"/>
          </p:cNvSpPr>
          <p:nvPr>
            <p:ph type="pic" sz="quarter" idx="11" hasCustomPrompt="1"/>
          </p:nvPr>
        </p:nvSpPr>
        <p:spPr>
          <a:xfrm>
            <a:off x="6095999" y="0"/>
            <a:ext cx="6096001" cy="6858000"/>
          </a:xfrm>
          <a:prstGeom prst="rect">
            <a:avLst/>
          </a:prstGeom>
          <a:solidFill>
            <a:schemeClr val="tx1">
              <a:lumMod val="85000"/>
              <a:lumOff val="15000"/>
            </a:schemeClr>
          </a:solidFill>
        </p:spPr>
        <p:txBody>
          <a:bodyPr tIns="640080" bIns="0" anchor="t" anchorCtr="0"/>
          <a:lstStyle>
            <a:lvl1pPr marL="0" indent="0" algn="ctr">
              <a:lnSpc>
                <a:spcPct val="110000"/>
              </a:lnSpc>
              <a:buFontTx/>
              <a:buNone/>
              <a:defRPr sz="1000" b="0" i="0" baseline="0">
                <a:solidFill>
                  <a:schemeClr val="accent5"/>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9" name="Freeform 8">
            <a:extLst>
              <a:ext uri="{FF2B5EF4-FFF2-40B4-BE49-F238E27FC236}">
                <a16:creationId xmlns:a16="http://schemas.microsoft.com/office/drawing/2014/main" id="{145B1CA3-7815-E143-A41B-06475BD1EDF4}"/>
              </a:ext>
            </a:extLst>
          </p:cNvPr>
          <p:cNvSpPr/>
          <p:nvPr userDrawn="1"/>
        </p:nvSpPr>
        <p:spPr>
          <a:xfrm>
            <a:off x="951166" y="1081089"/>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12" name="Text Placeholder 8">
            <a:extLst>
              <a:ext uri="{FF2B5EF4-FFF2-40B4-BE49-F238E27FC236}">
                <a16:creationId xmlns:a16="http://schemas.microsoft.com/office/drawing/2014/main" id="{FF62BBD1-B6DE-FB45-BE33-9A7F29FC64F6}"/>
              </a:ext>
            </a:extLst>
          </p:cNvPr>
          <p:cNvSpPr>
            <a:spLocks noGrp="1"/>
          </p:cNvSpPr>
          <p:nvPr>
            <p:ph type="body" sz="quarter" idx="35" hasCustomPrompt="1"/>
          </p:nvPr>
        </p:nvSpPr>
        <p:spPr>
          <a:xfrm>
            <a:off x="951166" y="1611517"/>
            <a:ext cx="4187952" cy="4316808"/>
          </a:xfrm>
        </p:spPr>
        <p:txBody>
          <a:bodyPr numCol="1" spcCol="384048" anchor="t"/>
          <a:lstStyle>
            <a:lvl1pPr marL="0" marR="0" indent="0" algn="l" defTabSz="914400" rtl="0" eaLnBrk="1" fontAlgn="auto" latinLnBrk="0" hangingPunct="1">
              <a:lnSpc>
                <a:spcPct val="140000"/>
              </a:lnSpc>
              <a:spcBef>
                <a:spcPts val="400"/>
              </a:spcBef>
              <a:spcAft>
                <a:spcPts val="400"/>
              </a:spcAft>
              <a:buClrTx/>
              <a:buSzTx/>
              <a:buFontTx/>
              <a:buNone/>
              <a:tabLst/>
              <a:defRPr/>
            </a:lvl1pPr>
            <a:lvl2pPr marL="6350" indent="0">
              <a:lnSpc>
                <a:spcPct val="130000"/>
              </a:lnSpc>
              <a:spcBef>
                <a:spcPts val="1000"/>
              </a:spcBef>
              <a:spcAft>
                <a:spcPts val="200"/>
              </a:spcAft>
              <a:buNone/>
              <a:defRPr sz="1800" b="1" i="0" spc="50" baseline="0">
                <a:solidFill>
                  <a:schemeClr val="accent2"/>
                </a:solidFill>
                <a:latin typeface="Futura Next DemiBold" panose="020B0502020204020303" pitchFamily="34" charset="77"/>
              </a:defRPr>
            </a:lvl2pPr>
            <a:lvl3pPr marL="0" indent="0">
              <a:lnSpc>
                <a:spcPct val="120000"/>
              </a:lnSpc>
              <a:spcBef>
                <a:spcPts val="800"/>
              </a:spcBef>
              <a:spcAft>
                <a:spcPts val="200"/>
              </a:spcAft>
              <a:buNone/>
              <a:defRPr lang="en-US" sz="2000" b="1" i="0" kern="1200" dirty="0">
                <a:solidFill>
                  <a:schemeClr val="accent1"/>
                </a:solidFill>
                <a:latin typeface="Futura Next DemiBold" panose="020B0502020204020303" pitchFamily="34" charset="77"/>
                <a:ea typeface="+mn-ea"/>
                <a:cs typeface="+mn-cs"/>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a:t>
            </a:r>
          </a:p>
          <a:p>
            <a:pPr lvl="1"/>
            <a:r>
              <a:rPr lang="en-US"/>
              <a:t>Subheads set in sentence case</a:t>
            </a:r>
          </a:p>
          <a:p>
            <a:pPr marL="0" lvl="2" indent="0" algn="l" defTabSz="914400" rtl="0" eaLnBrk="1" latinLnBrk="0" hangingPunct="1">
              <a:lnSpc>
                <a:spcPct val="120000"/>
              </a:lnSpc>
              <a:spcBef>
                <a:spcPts val="800"/>
              </a:spcBef>
              <a:spcAft>
                <a:spcPts val="200"/>
              </a:spcAft>
              <a:buFont typeface="Arial" panose="020B0604020202020204" pitchFamily="34" charset="0"/>
              <a:buNone/>
              <a:tabLst/>
            </a:pPr>
            <a:r>
              <a:rPr lang="en-US"/>
              <a:t>Quote</a:t>
            </a:r>
          </a:p>
          <a:p>
            <a:pPr lvl="3"/>
            <a:r>
              <a:rPr lang="en-US"/>
              <a:t>First level bullet</a:t>
            </a:r>
          </a:p>
          <a:p>
            <a:pPr lvl="5"/>
            <a:r>
              <a:rPr lang="en-US"/>
              <a:t>Second level bullet</a:t>
            </a:r>
          </a:p>
          <a:p>
            <a:pPr lvl="6"/>
            <a:r>
              <a:rPr lang="en-US"/>
              <a:t>Numbered bullet </a:t>
            </a:r>
          </a:p>
        </p:txBody>
      </p:sp>
      <p:grpSp>
        <p:nvGrpSpPr>
          <p:cNvPr id="13" name="Group 12">
            <a:extLst>
              <a:ext uri="{FF2B5EF4-FFF2-40B4-BE49-F238E27FC236}">
                <a16:creationId xmlns:a16="http://schemas.microsoft.com/office/drawing/2014/main" id="{977B1506-B374-B54E-9E29-92087E1E89CF}"/>
              </a:ext>
            </a:extLst>
          </p:cNvPr>
          <p:cNvGrpSpPr/>
          <p:nvPr userDrawn="1"/>
        </p:nvGrpSpPr>
        <p:grpSpPr>
          <a:xfrm>
            <a:off x="685800" y="6257314"/>
            <a:ext cx="506815" cy="226800"/>
            <a:chOff x="685800" y="6257314"/>
            <a:chExt cx="506815" cy="226800"/>
          </a:xfrm>
        </p:grpSpPr>
        <p:cxnSp>
          <p:nvCxnSpPr>
            <p:cNvPr id="14" name="Straight Connector 13">
              <a:extLst>
                <a:ext uri="{FF2B5EF4-FFF2-40B4-BE49-F238E27FC236}">
                  <a16:creationId xmlns:a16="http://schemas.microsoft.com/office/drawing/2014/main" id="{18EFC0D0-9E00-1942-919A-3A9D7ADB756A}"/>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5BBDCFB-6772-4C42-8339-74E996479F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0" name="Picture 4" descr="McDonald's Logo PNG Transparent &amp; SVG Vector - Freebie Supply">
            <a:extLst>
              <a:ext uri="{FF2B5EF4-FFF2-40B4-BE49-F238E27FC236}">
                <a16:creationId xmlns:a16="http://schemas.microsoft.com/office/drawing/2014/main" id="{594724BF-3465-B945-9C72-B848F14D501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92477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ork Samples">
    <p:spTree>
      <p:nvGrpSpPr>
        <p:cNvPr id="1" name=""/>
        <p:cNvGrpSpPr/>
        <p:nvPr/>
      </p:nvGrpSpPr>
      <p:grpSpPr>
        <a:xfrm>
          <a:off x="0" y="0"/>
          <a:ext cx="0" cy="0"/>
          <a:chOff x="0" y="0"/>
          <a:chExt cx="0" cy="0"/>
        </a:xfrm>
      </p:grpSpPr>
      <p:sp>
        <p:nvSpPr>
          <p:cNvPr id="18" name="Picture Placeholder 14">
            <a:extLst>
              <a:ext uri="{FF2B5EF4-FFF2-40B4-BE49-F238E27FC236}">
                <a16:creationId xmlns:a16="http://schemas.microsoft.com/office/drawing/2014/main" id="{B629A4CB-668F-8341-80A2-0191AF597C2C}"/>
              </a:ext>
            </a:extLst>
          </p:cNvPr>
          <p:cNvSpPr>
            <a:spLocks noGrp="1"/>
          </p:cNvSpPr>
          <p:nvPr>
            <p:ph type="pic" sz="quarter" idx="71" hasCustomPrompt="1"/>
          </p:nvPr>
        </p:nvSpPr>
        <p:spPr>
          <a:xfrm>
            <a:off x="685800" y="2799762"/>
            <a:ext cx="1485900" cy="1459721"/>
          </a:xfrm>
          <a:prstGeom prst="rect">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Artwork</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a:t>Work Samples – Industry</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6" name="Picture Placeholder 14">
            <a:extLst>
              <a:ext uri="{FF2B5EF4-FFF2-40B4-BE49-F238E27FC236}">
                <a16:creationId xmlns:a16="http://schemas.microsoft.com/office/drawing/2014/main" id="{5E4F541A-4E28-5643-8EBA-C110E7D47CFB}"/>
              </a:ext>
            </a:extLst>
          </p:cNvPr>
          <p:cNvSpPr>
            <a:spLocks noGrp="1"/>
          </p:cNvSpPr>
          <p:nvPr>
            <p:ph type="pic" sz="quarter" idx="11" hasCustomPrompt="1"/>
          </p:nvPr>
        </p:nvSpPr>
        <p:spPr>
          <a:xfrm>
            <a:off x="685800" y="1676401"/>
            <a:ext cx="1485900" cy="960338"/>
          </a:xfrm>
          <a:prstGeom prst="rect">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Logo</a:t>
            </a:r>
          </a:p>
        </p:txBody>
      </p:sp>
      <p:sp>
        <p:nvSpPr>
          <p:cNvPr id="28" name="Picture Placeholder 14">
            <a:extLst>
              <a:ext uri="{FF2B5EF4-FFF2-40B4-BE49-F238E27FC236}">
                <a16:creationId xmlns:a16="http://schemas.microsoft.com/office/drawing/2014/main" id="{D1F110CD-268F-B848-91D4-2EB975F55BE1}"/>
              </a:ext>
            </a:extLst>
          </p:cNvPr>
          <p:cNvSpPr>
            <a:spLocks noGrp="1"/>
          </p:cNvSpPr>
          <p:nvPr>
            <p:ph type="pic" sz="quarter" idx="73" hasCustomPrompt="1"/>
          </p:nvPr>
        </p:nvSpPr>
        <p:spPr>
          <a:xfrm>
            <a:off x="4421345" y="2799762"/>
            <a:ext cx="1485900" cy="1459721"/>
          </a:xfrm>
          <a:prstGeom prst="rect">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Artwork</a:t>
            </a:r>
          </a:p>
        </p:txBody>
      </p:sp>
      <p:sp>
        <p:nvSpPr>
          <p:cNvPr id="30" name="Picture Placeholder 14">
            <a:extLst>
              <a:ext uri="{FF2B5EF4-FFF2-40B4-BE49-F238E27FC236}">
                <a16:creationId xmlns:a16="http://schemas.microsoft.com/office/drawing/2014/main" id="{8FDC13AD-0916-5044-9DD2-6353F373A4A1}"/>
              </a:ext>
            </a:extLst>
          </p:cNvPr>
          <p:cNvSpPr>
            <a:spLocks noGrp="1"/>
          </p:cNvSpPr>
          <p:nvPr>
            <p:ph type="pic" sz="quarter" idx="75" hasCustomPrompt="1"/>
          </p:nvPr>
        </p:nvSpPr>
        <p:spPr>
          <a:xfrm>
            <a:off x="4421345" y="1676401"/>
            <a:ext cx="1485900" cy="960338"/>
          </a:xfrm>
          <a:prstGeom prst="rect">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Logo</a:t>
            </a:r>
          </a:p>
        </p:txBody>
      </p:sp>
      <p:sp>
        <p:nvSpPr>
          <p:cNvPr id="32" name="Picture Placeholder 14">
            <a:extLst>
              <a:ext uri="{FF2B5EF4-FFF2-40B4-BE49-F238E27FC236}">
                <a16:creationId xmlns:a16="http://schemas.microsoft.com/office/drawing/2014/main" id="{1B56A297-2C1E-EC42-BF3F-08C2A171A2E3}"/>
              </a:ext>
            </a:extLst>
          </p:cNvPr>
          <p:cNvSpPr>
            <a:spLocks noGrp="1"/>
          </p:cNvSpPr>
          <p:nvPr>
            <p:ph type="pic" sz="quarter" idx="77" hasCustomPrompt="1"/>
          </p:nvPr>
        </p:nvSpPr>
        <p:spPr>
          <a:xfrm>
            <a:off x="8147299" y="2799762"/>
            <a:ext cx="1485900" cy="1459721"/>
          </a:xfrm>
          <a:prstGeom prst="rect">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Artwork</a:t>
            </a:r>
          </a:p>
        </p:txBody>
      </p:sp>
      <p:sp>
        <p:nvSpPr>
          <p:cNvPr id="34" name="Picture Placeholder 14">
            <a:extLst>
              <a:ext uri="{FF2B5EF4-FFF2-40B4-BE49-F238E27FC236}">
                <a16:creationId xmlns:a16="http://schemas.microsoft.com/office/drawing/2014/main" id="{59E55EF3-E367-C447-82BE-1EDBF18B3F15}"/>
              </a:ext>
            </a:extLst>
          </p:cNvPr>
          <p:cNvSpPr>
            <a:spLocks noGrp="1"/>
          </p:cNvSpPr>
          <p:nvPr>
            <p:ph type="pic" sz="quarter" idx="79" hasCustomPrompt="1"/>
          </p:nvPr>
        </p:nvSpPr>
        <p:spPr>
          <a:xfrm>
            <a:off x="8147299" y="1676401"/>
            <a:ext cx="1485900" cy="960338"/>
          </a:xfrm>
          <a:prstGeom prst="rect">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Logo</a:t>
            </a:r>
          </a:p>
        </p:txBody>
      </p:sp>
      <p:sp>
        <p:nvSpPr>
          <p:cNvPr id="36" name="Text Placeholder 8">
            <a:extLst>
              <a:ext uri="{FF2B5EF4-FFF2-40B4-BE49-F238E27FC236}">
                <a16:creationId xmlns:a16="http://schemas.microsoft.com/office/drawing/2014/main" id="{308DA4BA-EA84-0D43-87C8-5101D90FF319}"/>
              </a:ext>
            </a:extLst>
          </p:cNvPr>
          <p:cNvSpPr>
            <a:spLocks noGrp="1"/>
          </p:cNvSpPr>
          <p:nvPr>
            <p:ph type="body" sz="quarter" idx="16" hasCustomPrompt="1"/>
          </p:nvPr>
        </p:nvSpPr>
        <p:spPr>
          <a:xfrm>
            <a:off x="2355900" y="1676400"/>
            <a:ext cx="1701884" cy="4495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300" b="0" i="0">
                <a:solidFill>
                  <a:schemeClr val="accent6">
                    <a:lumMod val="75000"/>
                  </a:schemeClr>
                </a:solidFill>
                <a:latin typeface="Minion Pro" panose="02040503050306020203" pitchFamily="18" charset="0"/>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sp>
        <p:nvSpPr>
          <p:cNvPr id="38" name="Text Placeholder 8">
            <a:extLst>
              <a:ext uri="{FF2B5EF4-FFF2-40B4-BE49-F238E27FC236}">
                <a16:creationId xmlns:a16="http://schemas.microsoft.com/office/drawing/2014/main" id="{92084505-37BC-1940-B499-649F3055BB44}"/>
              </a:ext>
            </a:extLst>
          </p:cNvPr>
          <p:cNvSpPr>
            <a:spLocks noGrp="1"/>
          </p:cNvSpPr>
          <p:nvPr>
            <p:ph type="body" sz="quarter" idx="84" hasCustomPrompt="1"/>
          </p:nvPr>
        </p:nvSpPr>
        <p:spPr>
          <a:xfrm>
            <a:off x="685800" y="4422506"/>
            <a:ext cx="1485900" cy="868538"/>
          </a:xfrm>
        </p:spPr>
        <p:txBody>
          <a:bodyPr numCol="1" spcCol="384048" anchor="ctr"/>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0"/>
              </a:spcBef>
              <a:buNone/>
              <a:defRPr sz="1000" b="0" i="0" spc="50" baseline="0">
                <a:solidFill>
                  <a:schemeClr val="accent2"/>
                </a:solidFill>
                <a:latin typeface="Futura Next DemiBold" panose="020B0502020204020303" pitchFamily="34" charset="77"/>
              </a:defRPr>
            </a:lvl2pPr>
            <a:lvl3pPr marL="0" indent="0">
              <a:lnSpc>
                <a:spcPct val="120000"/>
              </a:lnSpc>
              <a:spcBef>
                <a:spcPts val="0"/>
              </a:spcBef>
              <a:buNone/>
              <a:defRPr sz="1300" b="0" i="0">
                <a:solidFill>
                  <a:schemeClr val="accent6">
                    <a:lumMod val="75000"/>
                  </a:schemeClr>
                </a:solidFill>
                <a:latin typeface="Minion Pro" panose="02040503050306020203" pitchFamily="18" charset="0"/>
              </a:defRPr>
            </a:lvl3pPr>
            <a:lvl4pPr marL="137160" indent="-137160">
              <a:lnSpc>
                <a:spcPct val="140000"/>
              </a:lnSpc>
              <a:spcBef>
                <a:spcPts val="200"/>
              </a:spcBef>
              <a:buClrTx/>
              <a:defRPr sz="1000"/>
            </a:lvl4pPr>
            <a:lvl5pPr marL="274320" indent="-137160">
              <a:lnSpc>
                <a:spcPct val="140000"/>
              </a:lnSpc>
              <a:spcBef>
                <a:spcPts val="200"/>
              </a:spcBef>
              <a:defRPr sz="1000"/>
            </a:lvl5pPr>
            <a:lvl6pPr marL="274320" indent="-274320">
              <a:lnSpc>
                <a:spcPct val="140000"/>
              </a:lnSpc>
              <a:spcBef>
                <a:spcPts val="2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sp>
        <p:nvSpPr>
          <p:cNvPr id="39" name="Text Placeholder 8">
            <a:extLst>
              <a:ext uri="{FF2B5EF4-FFF2-40B4-BE49-F238E27FC236}">
                <a16:creationId xmlns:a16="http://schemas.microsoft.com/office/drawing/2014/main" id="{32160342-6464-424C-AE3B-D14363CC32CA}"/>
              </a:ext>
            </a:extLst>
          </p:cNvPr>
          <p:cNvSpPr>
            <a:spLocks noGrp="1"/>
          </p:cNvSpPr>
          <p:nvPr>
            <p:ph type="body" sz="quarter" idx="85" hasCustomPrompt="1"/>
          </p:nvPr>
        </p:nvSpPr>
        <p:spPr>
          <a:xfrm>
            <a:off x="6091445" y="1676400"/>
            <a:ext cx="1701884" cy="4495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300" b="0" i="0">
                <a:solidFill>
                  <a:schemeClr val="accent6">
                    <a:lumMod val="75000"/>
                  </a:schemeClr>
                </a:solidFill>
                <a:latin typeface="Minion Pro" panose="02040503050306020203" pitchFamily="18" charset="0"/>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sp>
        <p:nvSpPr>
          <p:cNvPr id="40" name="Text Placeholder 8">
            <a:extLst>
              <a:ext uri="{FF2B5EF4-FFF2-40B4-BE49-F238E27FC236}">
                <a16:creationId xmlns:a16="http://schemas.microsoft.com/office/drawing/2014/main" id="{200EB703-6DBF-1445-8BFA-A44BEF0C1C22}"/>
              </a:ext>
            </a:extLst>
          </p:cNvPr>
          <p:cNvSpPr>
            <a:spLocks noGrp="1"/>
          </p:cNvSpPr>
          <p:nvPr>
            <p:ph type="body" sz="quarter" idx="86" hasCustomPrompt="1"/>
          </p:nvPr>
        </p:nvSpPr>
        <p:spPr>
          <a:xfrm>
            <a:off x="4421345" y="4422506"/>
            <a:ext cx="1485900" cy="868538"/>
          </a:xfrm>
        </p:spPr>
        <p:txBody>
          <a:bodyPr numCol="1" spcCol="384048" anchor="ctr"/>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0"/>
              </a:spcBef>
              <a:buNone/>
              <a:defRPr sz="1000" b="0" i="0" spc="50" baseline="0">
                <a:solidFill>
                  <a:schemeClr val="accent2"/>
                </a:solidFill>
                <a:latin typeface="Futura Next DemiBold" panose="020B0502020204020303" pitchFamily="34" charset="77"/>
              </a:defRPr>
            </a:lvl2pPr>
            <a:lvl3pPr marL="0" indent="0">
              <a:lnSpc>
                <a:spcPct val="120000"/>
              </a:lnSpc>
              <a:spcBef>
                <a:spcPts val="0"/>
              </a:spcBef>
              <a:buNone/>
              <a:defRPr sz="1300" b="0" i="0">
                <a:solidFill>
                  <a:schemeClr val="accent6">
                    <a:lumMod val="75000"/>
                  </a:schemeClr>
                </a:solidFill>
                <a:latin typeface="Minion Pro" panose="02040503050306020203" pitchFamily="18" charset="0"/>
              </a:defRPr>
            </a:lvl3pPr>
            <a:lvl4pPr marL="137160" indent="-137160">
              <a:lnSpc>
                <a:spcPct val="140000"/>
              </a:lnSpc>
              <a:spcBef>
                <a:spcPts val="200"/>
              </a:spcBef>
              <a:buClrTx/>
              <a:defRPr sz="1000"/>
            </a:lvl4pPr>
            <a:lvl5pPr marL="274320" indent="-137160">
              <a:lnSpc>
                <a:spcPct val="140000"/>
              </a:lnSpc>
              <a:spcBef>
                <a:spcPts val="200"/>
              </a:spcBef>
              <a:defRPr sz="1000"/>
            </a:lvl5pPr>
            <a:lvl6pPr marL="274320" indent="-274320">
              <a:lnSpc>
                <a:spcPct val="140000"/>
              </a:lnSpc>
              <a:spcBef>
                <a:spcPts val="2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sp>
        <p:nvSpPr>
          <p:cNvPr id="41" name="Text Placeholder 8">
            <a:extLst>
              <a:ext uri="{FF2B5EF4-FFF2-40B4-BE49-F238E27FC236}">
                <a16:creationId xmlns:a16="http://schemas.microsoft.com/office/drawing/2014/main" id="{C25BBC82-71F6-BF4A-934C-676C26306631}"/>
              </a:ext>
            </a:extLst>
          </p:cNvPr>
          <p:cNvSpPr>
            <a:spLocks noGrp="1"/>
          </p:cNvSpPr>
          <p:nvPr>
            <p:ph type="body" sz="quarter" idx="87" hasCustomPrompt="1"/>
          </p:nvPr>
        </p:nvSpPr>
        <p:spPr>
          <a:xfrm>
            <a:off x="9822368" y="1676400"/>
            <a:ext cx="1701884" cy="4495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300" b="0" i="0">
                <a:solidFill>
                  <a:schemeClr val="accent6">
                    <a:lumMod val="75000"/>
                  </a:schemeClr>
                </a:solidFill>
                <a:latin typeface="Minion Pro" panose="02040503050306020203" pitchFamily="18" charset="0"/>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sp>
        <p:nvSpPr>
          <p:cNvPr id="42" name="Text Placeholder 8">
            <a:extLst>
              <a:ext uri="{FF2B5EF4-FFF2-40B4-BE49-F238E27FC236}">
                <a16:creationId xmlns:a16="http://schemas.microsoft.com/office/drawing/2014/main" id="{8FF6000C-3B9E-D941-AB04-A1162F32F07A}"/>
              </a:ext>
            </a:extLst>
          </p:cNvPr>
          <p:cNvSpPr>
            <a:spLocks noGrp="1"/>
          </p:cNvSpPr>
          <p:nvPr>
            <p:ph type="body" sz="quarter" idx="88" hasCustomPrompt="1"/>
          </p:nvPr>
        </p:nvSpPr>
        <p:spPr>
          <a:xfrm>
            <a:off x="8152268" y="4422506"/>
            <a:ext cx="1485900" cy="868538"/>
          </a:xfrm>
        </p:spPr>
        <p:txBody>
          <a:bodyPr numCol="1" spcCol="384048" anchor="ctr"/>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0"/>
              </a:spcBef>
              <a:buNone/>
              <a:defRPr sz="1000" b="0" i="0" spc="50" baseline="0">
                <a:solidFill>
                  <a:schemeClr val="accent2"/>
                </a:solidFill>
                <a:latin typeface="Futura Next DemiBold" panose="020B0502020204020303" pitchFamily="34" charset="77"/>
              </a:defRPr>
            </a:lvl2pPr>
            <a:lvl3pPr marL="0" indent="0">
              <a:lnSpc>
                <a:spcPct val="120000"/>
              </a:lnSpc>
              <a:spcBef>
                <a:spcPts val="0"/>
              </a:spcBef>
              <a:buNone/>
              <a:defRPr sz="1300" b="0" i="0">
                <a:solidFill>
                  <a:schemeClr val="accent6">
                    <a:lumMod val="75000"/>
                  </a:schemeClr>
                </a:solidFill>
                <a:latin typeface="Minion Pro" panose="02040503050306020203" pitchFamily="18" charset="0"/>
              </a:defRPr>
            </a:lvl3pPr>
            <a:lvl4pPr marL="137160" indent="-137160">
              <a:lnSpc>
                <a:spcPct val="140000"/>
              </a:lnSpc>
              <a:spcBef>
                <a:spcPts val="200"/>
              </a:spcBef>
              <a:buClrTx/>
              <a:defRPr sz="1000"/>
            </a:lvl4pPr>
            <a:lvl5pPr marL="274320" indent="-137160">
              <a:lnSpc>
                <a:spcPct val="140000"/>
              </a:lnSpc>
              <a:spcBef>
                <a:spcPts val="200"/>
              </a:spcBef>
              <a:defRPr sz="1000"/>
            </a:lvl5pPr>
            <a:lvl6pPr marL="274320" indent="-274320">
              <a:lnSpc>
                <a:spcPct val="140000"/>
              </a:lnSpc>
              <a:spcBef>
                <a:spcPts val="2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grpSp>
        <p:nvGrpSpPr>
          <p:cNvPr id="21" name="Group 20">
            <a:extLst>
              <a:ext uri="{FF2B5EF4-FFF2-40B4-BE49-F238E27FC236}">
                <a16:creationId xmlns:a16="http://schemas.microsoft.com/office/drawing/2014/main" id="{F0491ED9-3026-2341-AC40-57559DAC0BCD}"/>
              </a:ext>
            </a:extLst>
          </p:cNvPr>
          <p:cNvGrpSpPr/>
          <p:nvPr userDrawn="1"/>
        </p:nvGrpSpPr>
        <p:grpSpPr>
          <a:xfrm>
            <a:off x="685800" y="6257314"/>
            <a:ext cx="506815" cy="226800"/>
            <a:chOff x="685800" y="6257314"/>
            <a:chExt cx="506815" cy="226800"/>
          </a:xfrm>
        </p:grpSpPr>
        <p:cxnSp>
          <p:nvCxnSpPr>
            <p:cNvPr id="22" name="Straight Connector 21">
              <a:extLst>
                <a:ext uri="{FF2B5EF4-FFF2-40B4-BE49-F238E27FC236}">
                  <a16:creationId xmlns:a16="http://schemas.microsoft.com/office/drawing/2014/main" id="{81372CAF-75F0-8D43-BA8B-D392662C2B85}"/>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5860F6DD-B051-FB4F-9323-B9E40FD370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20" name="Picture 4" descr="McDonald's Logo PNG Transparent &amp; SVG Vector - Freebie Supply">
            <a:extLst>
              <a:ext uri="{FF2B5EF4-FFF2-40B4-BE49-F238E27FC236}">
                <a16:creationId xmlns:a16="http://schemas.microsoft.com/office/drawing/2014/main" id="{FC752AC0-C0AA-C74B-AD3C-AC3260DB23D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3038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Work Samp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400" b="0" i="0">
                <a:latin typeface="Futura Next Medium" panose="020B0602020204020303" pitchFamily="34" charset="77"/>
              </a:defRPr>
            </a:lvl1pPr>
          </a:lstStyle>
          <a:p>
            <a:r>
              <a:rPr lang="en-US"/>
              <a:t>Work Samples – Industry</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6" name="Picture Placeholder 14">
            <a:extLst>
              <a:ext uri="{FF2B5EF4-FFF2-40B4-BE49-F238E27FC236}">
                <a16:creationId xmlns:a16="http://schemas.microsoft.com/office/drawing/2014/main" id="{5E4F541A-4E28-5643-8EBA-C110E7D47CFB}"/>
              </a:ext>
            </a:extLst>
          </p:cNvPr>
          <p:cNvSpPr>
            <a:spLocks noGrp="1"/>
          </p:cNvSpPr>
          <p:nvPr>
            <p:ph type="pic" sz="quarter" idx="11" hasCustomPrompt="1"/>
          </p:nvPr>
        </p:nvSpPr>
        <p:spPr>
          <a:xfrm>
            <a:off x="685800" y="1676401"/>
            <a:ext cx="1485900" cy="960338"/>
          </a:xfrm>
          <a:prstGeom prst="rect">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Logo</a:t>
            </a:r>
          </a:p>
        </p:txBody>
      </p:sp>
      <p:sp>
        <p:nvSpPr>
          <p:cNvPr id="30" name="Picture Placeholder 14">
            <a:extLst>
              <a:ext uri="{FF2B5EF4-FFF2-40B4-BE49-F238E27FC236}">
                <a16:creationId xmlns:a16="http://schemas.microsoft.com/office/drawing/2014/main" id="{8FDC13AD-0916-5044-9DD2-6353F373A4A1}"/>
              </a:ext>
            </a:extLst>
          </p:cNvPr>
          <p:cNvSpPr>
            <a:spLocks noGrp="1"/>
          </p:cNvSpPr>
          <p:nvPr>
            <p:ph type="pic" sz="quarter" idx="75" hasCustomPrompt="1"/>
          </p:nvPr>
        </p:nvSpPr>
        <p:spPr>
          <a:xfrm>
            <a:off x="6296439" y="1676401"/>
            <a:ext cx="1485900" cy="960338"/>
          </a:xfrm>
          <a:prstGeom prst="rect">
            <a:avLst/>
          </a:prstGeom>
          <a:solidFill>
            <a:schemeClr val="tx2"/>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Logo</a:t>
            </a:r>
          </a:p>
        </p:txBody>
      </p:sp>
      <p:sp>
        <p:nvSpPr>
          <p:cNvPr id="36" name="Text Placeholder 8">
            <a:extLst>
              <a:ext uri="{FF2B5EF4-FFF2-40B4-BE49-F238E27FC236}">
                <a16:creationId xmlns:a16="http://schemas.microsoft.com/office/drawing/2014/main" id="{308DA4BA-EA84-0D43-87C8-5101D90FF319}"/>
              </a:ext>
            </a:extLst>
          </p:cNvPr>
          <p:cNvSpPr>
            <a:spLocks noGrp="1"/>
          </p:cNvSpPr>
          <p:nvPr>
            <p:ph type="body" sz="quarter" idx="16" hasCustomPrompt="1"/>
          </p:nvPr>
        </p:nvSpPr>
        <p:spPr>
          <a:xfrm>
            <a:off x="2355900" y="1676400"/>
            <a:ext cx="3549600" cy="4495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300" b="0" i="0">
                <a:solidFill>
                  <a:schemeClr val="accent6">
                    <a:lumMod val="75000"/>
                  </a:schemeClr>
                </a:solidFill>
                <a:latin typeface="Minion Pro" panose="02040503050306020203" pitchFamily="18" charset="0"/>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sp>
        <p:nvSpPr>
          <p:cNvPr id="39" name="Text Placeholder 8">
            <a:extLst>
              <a:ext uri="{FF2B5EF4-FFF2-40B4-BE49-F238E27FC236}">
                <a16:creationId xmlns:a16="http://schemas.microsoft.com/office/drawing/2014/main" id="{32160342-6464-424C-AE3B-D14363CC32CA}"/>
              </a:ext>
            </a:extLst>
          </p:cNvPr>
          <p:cNvSpPr>
            <a:spLocks noGrp="1"/>
          </p:cNvSpPr>
          <p:nvPr>
            <p:ph type="body" sz="quarter" idx="85" hasCustomPrompt="1"/>
          </p:nvPr>
        </p:nvSpPr>
        <p:spPr>
          <a:xfrm>
            <a:off x="7966539" y="1676400"/>
            <a:ext cx="3549600" cy="4495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sz="1300" b="0" i="0">
                <a:solidFill>
                  <a:schemeClr val="accent6">
                    <a:lumMod val="75000"/>
                  </a:schemeClr>
                </a:solidFill>
                <a:latin typeface="Minion Pro" panose="02040503050306020203" pitchFamily="18" charset="0"/>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p:txBody>
      </p:sp>
      <p:grpSp>
        <p:nvGrpSpPr>
          <p:cNvPr id="12" name="Group 11">
            <a:extLst>
              <a:ext uri="{FF2B5EF4-FFF2-40B4-BE49-F238E27FC236}">
                <a16:creationId xmlns:a16="http://schemas.microsoft.com/office/drawing/2014/main" id="{0DCD8DCD-4B7E-0B40-B78B-48AFBE57BFB5}"/>
              </a:ext>
            </a:extLst>
          </p:cNvPr>
          <p:cNvGrpSpPr/>
          <p:nvPr userDrawn="1"/>
        </p:nvGrpSpPr>
        <p:grpSpPr>
          <a:xfrm>
            <a:off x="685800" y="6257314"/>
            <a:ext cx="506815" cy="226800"/>
            <a:chOff x="685800" y="6257314"/>
            <a:chExt cx="506815" cy="226800"/>
          </a:xfrm>
        </p:grpSpPr>
        <p:cxnSp>
          <p:nvCxnSpPr>
            <p:cNvPr id="13" name="Straight Connector 12">
              <a:extLst>
                <a:ext uri="{FF2B5EF4-FFF2-40B4-BE49-F238E27FC236}">
                  <a16:creationId xmlns:a16="http://schemas.microsoft.com/office/drawing/2014/main" id="{3C68A326-1620-8642-8BDC-882CA05D4F2C}"/>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75A8C54A-DC17-1D48-949D-C1AD273165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6" name="Picture 4" descr="McDonald's Logo PNG Transparent &amp; SVG Vector - Freebie Supply">
            <a:extLst>
              <a:ext uri="{FF2B5EF4-FFF2-40B4-BE49-F238E27FC236}">
                <a16:creationId xmlns:a16="http://schemas.microsoft.com/office/drawing/2014/main" id="{BEFFE7F4-B068-7C4E-9702-1F7359C66B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57072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ase Study - Intro 01">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7" name="Subtitle 2">
            <a:extLst>
              <a:ext uri="{FF2B5EF4-FFF2-40B4-BE49-F238E27FC236}">
                <a16:creationId xmlns:a16="http://schemas.microsoft.com/office/drawing/2014/main" id="{38C71227-0CD2-0F48-AD02-C8C09BABE6F5}"/>
              </a:ext>
            </a:extLst>
          </p:cNvPr>
          <p:cNvSpPr>
            <a:spLocks noGrp="1"/>
          </p:cNvSpPr>
          <p:nvPr>
            <p:ph type="subTitle" idx="11" hasCustomPrompt="1"/>
          </p:nvPr>
        </p:nvSpPr>
        <p:spPr>
          <a:xfrm>
            <a:off x="685800" y="533400"/>
            <a:ext cx="4913376" cy="254813"/>
          </a:xfrm>
        </p:spPr>
        <p:txBody>
          <a:bodyPr anchor="t" anchorCtr="0">
            <a:noAutofit/>
          </a:bodyPr>
          <a:lstStyle>
            <a:lvl1pPr marL="0" indent="0" algn="l">
              <a:spcAft>
                <a:spcPts val="0"/>
              </a:spcAft>
              <a:buNone/>
              <a:defRPr sz="1000" b="0" i="0" kern="0" cap="none" spc="50" baseline="0">
                <a:solidFill>
                  <a:schemeClr val="accent2"/>
                </a:solidFill>
                <a:latin typeface="Futura Next DemiBold" panose="020B0602020204020303" pitchFamily="34" charset="77"/>
              </a:defRPr>
            </a:lvl1pPr>
            <a:lvl2pPr marL="457200" indent="0" algn="ctr">
              <a:buNone/>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450850" algn="l" defTabSz="914400" rtl="0" eaLnBrk="1" latinLnBrk="0" hangingPunct="1">
              <a:lnSpc>
                <a:spcPct val="130000"/>
              </a:lnSpc>
              <a:spcBef>
                <a:spcPts val="1600"/>
              </a:spcBef>
              <a:buFont typeface="Arial" panose="020B0604020202020204" pitchFamily="34" charset="0"/>
              <a:buNone/>
              <a:tabLst/>
            </a:pPr>
            <a:r>
              <a:rPr lang="en-US"/>
              <a:t>Case study</a:t>
            </a:r>
          </a:p>
        </p:txBody>
      </p:sp>
      <p:sp>
        <p:nvSpPr>
          <p:cNvPr id="8" name="Picture Placeholder 14">
            <a:extLst>
              <a:ext uri="{FF2B5EF4-FFF2-40B4-BE49-F238E27FC236}">
                <a16:creationId xmlns:a16="http://schemas.microsoft.com/office/drawing/2014/main" id="{EEC9A535-6D69-304E-B2EF-FAF4BC200BFF}"/>
              </a:ext>
            </a:extLst>
          </p:cNvPr>
          <p:cNvSpPr>
            <a:spLocks noGrp="1"/>
          </p:cNvSpPr>
          <p:nvPr>
            <p:ph type="pic" sz="quarter" idx="13" hasCustomPrompt="1"/>
          </p:nvPr>
        </p:nvSpPr>
        <p:spPr>
          <a:xfrm>
            <a:off x="6284976" y="0"/>
            <a:ext cx="5907024" cy="6858000"/>
          </a:xfrm>
          <a:prstGeom prst="rect">
            <a:avLst/>
          </a:prstGeom>
          <a:solidFill>
            <a:schemeClr val="tx2">
              <a:alpha val="5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12" name="Title 1">
            <a:extLst>
              <a:ext uri="{FF2B5EF4-FFF2-40B4-BE49-F238E27FC236}">
                <a16:creationId xmlns:a16="http://schemas.microsoft.com/office/drawing/2014/main" id="{3817B36D-5523-954C-80A1-2C3B2A14100B}"/>
              </a:ext>
            </a:extLst>
          </p:cNvPr>
          <p:cNvSpPr>
            <a:spLocks noGrp="1"/>
          </p:cNvSpPr>
          <p:nvPr>
            <p:ph type="title" hasCustomPrompt="1"/>
          </p:nvPr>
        </p:nvSpPr>
        <p:spPr>
          <a:xfrm>
            <a:off x="685800" y="2759202"/>
            <a:ext cx="4913376" cy="749808"/>
          </a:xfrm>
        </p:spPr>
        <p:txBody>
          <a:bodyPr anchor="b" anchorCtr="0"/>
          <a:lstStyle>
            <a:lvl1pPr>
              <a:defRPr sz="2400" b="0" i="0">
                <a:latin typeface="Futura Next Medium" panose="020B0602020204020303" pitchFamily="34" charset="77"/>
              </a:defRPr>
            </a:lvl1pPr>
          </a:lstStyle>
          <a:p>
            <a:r>
              <a:rPr lang="en-US"/>
              <a:t>Client’s Name</a:t>
            </a:r>
          </a:p>
        </p:txBody>
      </p:sp>
      <p:sp>
        <p:nvSpPr>
          <p:cNvPr id="14" name="Text Placeholder 8">
            <a:extLst>
              <a:ext uri="{FF2B5EF4-FFF2-40B4-BE49-F238E27FC236}">
                <a16:creationId xmlns:a16="http://schemas.microsoft.com/office/drawing/2014/main" id="{1744779F-5A87-2D44-A096-35020D39C2B4}"/>
              </a:ext>
            </a:extLst>
          </p:cNvPr>
          <p:cNvSpPr>
            <a:spLocks noGrp="1"/>
          </p:cNvSpPr>
          <p:nvPr>
            <p:ph type="body" sz="quarter" idx="17" hasCustomPrompt="1"/>
          </p:nvPr>
        </p:nvSpPr>
        <p:spPr>
          <a:xfrm>
            <a:off x="685800" y="3809117"/>
            <a:ext cx="4913376" cy="2363083"/>
          </a:xfrm>
        </p:spPr>
        <p:txBody>
          <a:bodyPr numCol="1" spcCol="384048"/>
          <a:lstStyle>
            <a:lvl1pPr marL="0" marR="0" indent="0" algn="l" defTabSz="914400" rtl="0" eaLnBrk="1" fontAlgn="auto" latinLnBrk="0" hangingPunct="1">
              <a:lnSpc>
                <a:spcPct val="140000"/>
              </a:lnSpc>
              <a:spcBef>
                <a:spcPts val="800"/>
              </a:spcBef>
              <a:spcAft>
                <a:spcPts val="0"/>
              </a:spcAft>
              <a:buClrTx/>
              <a:buSzTx/>
              <a:buFontTx/>
              <a:buNone/>
              <a:tabLst/>
              <a:defRPr lang="en-US" sz="1300" b="0" i="0" kern="1200" dirty="0">
                <a:solidFill>
                  <a:schemeClr val="accent6">
                    <a:lumMod val="75000"/>
                  </a:schemeClr>
                </a:solidFill>
                <a:latin typeface="Minion Pro" panose="02040503050306020203" pitchFamily="18" charset="0"/>
                <a:ea typeface="+mn-ea"/>
                <a:cs typeface="+mn-cs"/>
              </a:defRPr>
            </a:lvl1pPr>
            <a:lvl2pPr marL="6350" indent="0">
              <a:lnSpc>
                <a:spcPct val="140000"/>
              </a:lnSpc>
              <a:spcBef>
                <a:spcPts val="800"/>
              </a:spcBef>
              <a:buNone/>
              <a:defRPr sz="1000" b="0" i="0" spc="50" baseline="0">
                <a:solidFill>
                  <a:schemeClr val="accent1"/>
                </a:solidFill>
                <a:latin typeface="Futura Next DemiBold" panose="020B0502020204020303" pitchFamily="34" charset="77"/>
              </a:defRPr>
            </a:lvl2pPr>
            <a:lvl3pPr marL="0" indent="0">
              <a:lnSpc>
                <a:spcPct val="120000"/>
              </a:lnSpc>
              <a:spcBef>
                <a:spcPts val="400"/>
              </a:spcBef>
              <a:buNone/>
              <a:defRPr sz="1300" b="0" i="0">
                <a:solidFill>
                  <a:schemeClr val="accent6">
                    <a:lumMod val="75000"/>
                  </a:schemeClr>
                </a:solidFill>
                <a:latin typeface="Minion Pro" panose="02040503050306020203" pitchFamily="18" charset="0"/>
              </a:defRPr>
            </a:lvl3pPr>
            <a:lvl4pPr marL="137160" indent="-137160">
              <a:lnSpc>
                <a:spcPct val="140000"/>
              </a:lnSpc>
              <a:spcBef>
                <a:spcPts val="200"/>
              </a:spcBef>
              <a:buClrTx/>
              <a:defRPr sz="1000"/>
            </a:lvl4pPr>
            <a:lvl5pPr marL="274320" indent="-137160">
              <a:lnSpc>
                <a:spcPct val="140000"/>
              </a:lnSpc>
              <a:spcBef>
                <a:spcPts val="200"/>
              </a:spcBef>
              <a:defRPr sz="1000"/>
            </a:lvl5pPr>
            <a:lvl6pPr marL="274320" indent="-274320">
              <a:lnSpc>
                <a:spcPct val="140000"/>
              </a:lnSpc>
              <a:spcBef>
                <a:spcPts val="200"/>
              </a:spcBef>
              <a:buFont typeface="+mj-lt"/>
              <a:buAutoNum type="arabicPeriod"/>
              <a:defRPr sz="1000"/>
            </a:lvl6pPr>
            <a:lvl7pPr marL="274320" indent="-274320">
              <a:lnSpc>
                <a:spcPct val="140000"/>
              </a:lnSpc>
              <a:spcBef>
                <a:spcPts val="200"/>
              </a:spcBef>
              <a:buFont typeface="+mj-lt"/>
              <a:buAutoNum type="arabicPeriod"/>
              <a:defRPr sz="1000"/>
            </a:lvl7pPr>
          </a:lstStyle>
          <a:p>
            <a:pPr marL="0" marR="0" lvl="0" indent="0" algn="l" defTabSz="914400" rtl="0" eaLnBrk="1" fontAlgn="auto" latinLnBrk="0" hangingPunct="1">
              <a:lnSpc>
                <a:spcPct val="130000"/>
              </a:lnSpc>
              <a:spcBef>
                <a:spcPts val="800"/>
              </a:spcBef>
              <a:spcAft>
                <a:spcPts val="0"/>
              </a:spcAft>
              <a:buClrTx/>
              <a:buSzTx/>
              <a:buFontTx/>
              <a:buNone/>
              <a:tabLst/>
            </a:pPr>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p:txBody>
      </p:sp>
      <p:grpSp>
        <p:nvGrpSpPr>
          <p:cNvPr id="15" name="Group 14">
            <a:extLst>
              <a:ext uri="{FF2B5EF4-FFF2-40B4-BE49-F238E27FC236}">
                <a16:creationId xmlns:a16="http://schemas.microsoft.com/office/drawing/2014/main" id="{D7FC43AF-6360-7841-B901-58D796514682}"/>
              </a:ext>
            </a:extLst>
          </p:cNvPr>
          <p:cNvGrpSpPr/>
          <p:nvPr userDrawn="1"/>
        </p:nvGrpSpPr>
        <p:grpSpPr>
          <a:xfrm>
            <a:off x="685800" y="6257314"/>
            <a:ext cx="506815" cy="226800"/>
            <a:chOff x="685800" y="6257314"/>
            <a:chExt cx="506815" cy="226800"/>
          </a:xfrm>
        </p:grpSpPr>
        <p:cxnSp>
          <p:nvCxnSpPr>
            <p:cNvPr id="16" name="Straight Connector 15">
              <a:extLst>
                <a:ext uri="{FF2B5EF4-FFF2-40B4-BE49-F238E27FC236}">
                  <a16:creationId xmlns:a16="http://schemas.microsoft.com/office/drawing/2014/main" id="{231245B8-4D74-1D4B-93C5-C482C14D263A}"/>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38D0913-0491-4244-A9B7-9818281981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1" name="Picture 4" descr="McDonald's Logo PNG Transparent &amp; SVG Vector - Freebie Supply">
            <a:extLst>
              <a:ext uri="{FF2B5EF4-FFF2-40B4-BE49-F238E27FC236}">
                <a16:creationId xmlns:a16="http://schemas.microsoft.com/office/drawing/2014/main" id="{5036CEFD-F4D1-A24C-B766-3DDFD1AAD83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947936"/>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ase Study - Intro 0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7" name="Subtitle 2">
            <a:extLst>
              <a:ext uri="{FF2B5EF4-FFF2-40B4-BE49-F238E27FC236}">
                <a16:creationId xmlns:a16="http://schemas.microsoft.com/office/drawing/2014/main" id="{38C71227-0CD2-0F48-AD02-C8C09BABE6F5}"/>
              </a:ext>
            </a:extLst>
          </p:cNvPr>
          <p:cNvSpPr>
            <a:spLocks noGrp="1"/>
          </p:cNvSpPr>
          <p:nvPr>
            <p:ph type="subTitle" idx="11" hasCustomPrompt="1"/>
          </p:nvPr>
        </p:nvSpPr>
        <p:spPr>
          <a:xfrm>
            <a:off x="685800" y="533400"/>
            <a:ext cx="4913376" cy="254813"/>
          </a:xfrm>
        </p:spPr>
        <p:txBody>
          <a:bodyPr anchor="t" anchorCtr="0">
            <a:noAutofit/>
          </a:bodyPr>
          <a:lstStyle>
            <a:lvl1pPr marL="0" indent="0" algn="l">
              <a:spcAft>
                <a:spcPts val="0"/>
              </a:spcAft>
              <a:buNone/>
              <a:defRPr sz="1000" b="0" i="0" kern="0" cap="none" spc="50" baseline="0">
                <a:solidFill>
                  <a:schemeClr val="accent2"/>
                </a:solidFill>
                <a:latin typeface="Futura Next DemiBold" panose="020B0602020204020303" pitchFamily="34" charset="77"/>
              </a:defRPr>
            </a:lvl1pPr>
            <a:lvl2pPr marL="457200" indent="0" algn="ctr">
              <a:buNone/>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450850" algn="l" defTabSz="914400" rtl="0" eaLnBrk="1" latinLnBrk="0" hangingPunct="1">
              <a:lnSpc>
                <a:spcPct val="130000"/>
              </a:lnSpc>
              <a:spcBef>
                <a:spcPts val="1600"/>
              </a:spcBef>
              <a:buFont typeface="Arial" panose="020B0604020202020204" pitchFamily="34" charset="0"/>
              <a:buNone/>
              <a:tabLst/>
            </a:pPr>
            <a:r>
              <a:rPr lang="en-US"/>
              <a:t>Case study</a:t>
            </a:r>
          </a:p>
        </p:txBody>
      </p:sp>
      <p:sp>
        <p:nvSpPr>
          <p:cNvPr id="8" name="Picture Placeholder 14">
            <a:extLst>
              <a:ext uri="{FF2B5EF4-FFF2-40B4-BE49-F238E27FC236}">
                <a16:creationId xmlns:a16="http://schemas.microsoft.com/office/drawing/2014/main" id="{EEC9A535-6D69-304E-B2EF-FAF4BC200BFF}"/>
              </a:ext>
            </a:extLst>
          </p:cNvPr>
          <p:cNvSpPr>
            <a:spLocks noGrp="1"/>
          </p:cNvSpPr>
          <p:nvPr>
            <p:ph type="pic" sz="quarter" idx="13" hasCustomPrompt="1"/>
          </p:nvPr>
        </p:nvSpPr>
        <p:spPr>
          <a:xfrm>
            <a:off x="6284976" y="0"/>
            <a:ext cx="5907024" cy="6858000"/>
          </a:xfrm>
          <a:prstGeom prst="rect">
            <a:avLst/>
          </a:prstGeom>
          <a:solidFill>
            <a:schemeClr val="tx2">
              <a:alpha val="5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13" name="Picture Placeholder 14">
            <a:extLst>
              <a:ext uri="{FF2B5EF4-FFF2-40B4-BE49-F238E27FC236}">
                <a16:creationId xmlns:a16="http://schemas.microsoft.com/office/drawing/2014/main" id="{15A11BC8-D361-A94F-9490-272323F2E5A6}"/>
              </a:ext>
            </a:extLst>
          </p:cNvPr>
          <p:cNvSpPr>
            <a:spLocks noGrp="1"/>
          </p:cNvSpPr>
          <p:nvPr>
            <p:ph type="pic" sz="quarter" idx="14" hasCustomPrompt="1"/>
          </p:nvPr>
        </p:nvSpPr>
        <p:spPr>
          <a:xfrm>
            <a:off x="685800" y="2149961"/>
            <a:ext cx="2781300" cy="1279039"/>
          </a:xfrm>
          <a:prstGeom prst="rect">
            <a:avLst/>
          </a:prstGeom>
          <a:no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Client’s Logo</a:t>
            </a:r>
          </a:p>
        </p:txBody>
      </p:sp>
      <p:sp>
        <p:nvSpPr>
          <p:cNvPr id="14" name="Text Placeholder 8">
            <a:extLst>
              <a:ext uri="{FF2B5EF4-FFF2-40B4-BE49-F238E27FC236}">
                <a16:creationId xmlns:a16="http://schemas.microsoft.com/office/drawing/2014/main" id="{A98A3640-C04D-B54C-8BCF-724CCFA61639}"/>
              </a:ext>
            </a:extLst>
          </p:cNvPr>
          <p:cNvSpPr>
            <a:spLocks noGrp="1"/>
          </p:cNvSpPr>
          <p:nvPr>
            <p:ph type="body" sz="quarter" idx="17" hasCustomPrompt="1"/>
          </p:nvPr>
        </p:nvSpPr>
        <p:spPr>
          <a:xfrm>
            <a:off x="685800" y="3809117"/>
            <a:ext cx="4913376" cy="2363083"/>
          </a:xfrm>
        </p:spPr>
        <p:txBody>
          <a:bodyPr numCol="1" spcCol="384048"/>
          <a:lstStyle>
            <a:lvl1pPr marL="0" marR="0" indent="0" algn="l" defTabSz="914400" rtl="0" eaLnBrk="1" fontAlgn="auto" latinLnBrk="0" hangingPunct="1">
              <a:lnSpc>
                <a:spcPct val="140000"/>
              </a:lnSpc>
              <a:spcBef>
                <a:spcPts val="800"/>
              </a:spcBef>
              <a:spcAft>
                <a:spcPts val="0"/>
              </a:spcAft>
              <a:buClrTx/>
              <a:buSzTx/>
              <a:buFontTx/>
              <a:buNone/>
              <a:tabLst/>
              <a:defRPr lang="en-US" sz="1300" b="0" i="0" kern="1200" dirty="0">
                <a:solidFill>
                  <a:schemeClr val="accent6">
                    <a:lumMod val="75000"/>
                  </a:schemeClr>
                </a:solidFill>
                <a:latin typeface="Minion Pro" panose="02040503050306020203" pitchFamily="18" charset="0"/>
                <a:ea typeface="+mn-ea"/>
                <a:cs typeface="+mn-cs"/>
              </a:defRPr>
            </a:lvl1pPr>
            <a:lvl2pPr marL="6350" indent="0">
              <a:lnSpc>
                <a:spcPct val="140000"/>
              </a:lnSpc>
              <a:spcBef>
                <a:spcPts val="800"/>
              </a:spcBef>
              <a:buNone/>
              <a:defRPr sz="1000" b="0" i="0" spc="50" baseline="0">
                <a:solidFill>
                  <a:schemeClr val="accent1"/>
                </a:solidFill>
                <a:latin typeface="Futura Next DemiBold" panose="020B0502020204020303" pitchFamily="34" charset="77"/>
              </a:defRPr>
            </a:lvl2pPr>
            <a:lvl3pPr marL="0" indent="0">
              <a:lnSpc>
                <a:spcPct val="120000"/>
              </a:lnSpc>
              <a:spcBef>
                <a:spcPts val="400"/>
              </a:spcBef>
              <a:buNone/>
              <a:defRPr sz="1300" b="0" i="0">
                <a:solidFill>
                  <a:schemeClr val="accent6">
                    <a:lumMod val="75000"/>
                  </a:schemeClr>
                </a:solidFill>
                <a:latin typeface="Minion Pro" panose="02040503050306020203" pitchFamily="18" charset="0"/>
              </a:defRPr>
            </a:lvl3pPr>
            <a:lvl4pPr marL="137160" indent="-137160">
              <a:lnSpc>
                <a:spcPct val="140000"/>
              </a:lnSpc>
              <a:spcBef>
                <a:spcPts val="200"/>
              </a:spcBef>
              <a:buClrTx/>
              <a:defRPr sz="1000"/>
            </a:lvl4pPr>
            <a:lvl5pPr marL="274320" indent="-137160">
              <a:lnSpc>
                <a:spcPct val="140000"/>
              </a:lnSpc>
              <a:spcBef>
                <a:spcPts val="200"/>
              </a:spcBef>
              <a:defRPr sz="1000"/>
            </a:lvl5pPr>
            <a:lvl6pPr marL="274320" indent="-274320">
              <a:lnSpc>
                <a:spcPct val="140000"/>
              </a:lnSpc>
              <a:spcBef>
                <a:spcPts val="200"/>
              </a:spcBef>
              <a:buFont typeface="+mj-lt"/>
              <a:buAutoNum type="arabicPeriod"/>
              <a:defRPr sz="1000"/>
            </a:lvl6pPr>
            <a:lvl7pPr marL="274320" indent="-274320">
              <a:lnSpc>
                <a:spcPct val="140000"/>
              </a:lnSpc>
              <a:spcBef>
                <a:spcPts val="200"/>
              </a:spcBef>
              <a:buFont typeface="+mj-lt"/>
              <a:buAutoNum type="arabicPeriod"/>
              <a:defRPr sz="1000"/>
            </a:lvl7pPr>
          </a:lstStyle>
          <a:p>
            <a:pPr marL="0" marR="0" lvl="0" indent="0" algn="l" defTabSz="914400" rtl="0" eaLnBrk="1" fontAlgn="auto" latinLnBrk="0" hangingPunct="1">
              <a:lnSpc>
                <a:spcPct val="130000"/>
              </a:lnSpc>
              <a:spcBef>
                <a:spcPts val="800"/>
              </a:spcBef>
              <a:spcAft>
                <a:spcPts val="0"/>
              </a:spcAft>
              <a:buClrTx/>
              <a:buSzTx/>
              <a:buFontTx/>
              <a:buNone/>
              <a:tabLst/>
            </a:pPr>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p:txBody>
      </p:sp>
      <p:grpSp>
        <p:nvGrpSpPr>
          <p:cNvPr id="15" name="Group 14">
            <a:extLst>
              <a:ext uri="{FF2B5EF4-FFF2-40B4-BE49-F238E27FC236}">
                <a16:creationId xmlns:a16="http://schemas.microsoft.com/office/drawing/2014/main" id="{498F3C30-332E-7E49-89B1-13A5DB66C1CB}"/>
              </a:ext>
            </a:extLst>
          </p:cNvPr>
          <p:cNvGrpSpPr/>
          <p:nvPr userDrawn="1"/>
        </p:nvGrpSpPr>
        <p:grpSpPr>
          <a:xfrm>
            <a:off x="685800" y="6257314"/>
            <a:ext cx="506815" cy="226800"/>
            <a:chOff x="685800" y="6257314"/>
            <a:chExt cx="506815" cy="226800"/>
          </a:xfrm>
        </p:grpSpPr>
        <p:cxnSp>
          <p:nvCxnSpPr>
            <p:cNvPr id="16" name="Straight Connector 15">
              <a:extLst>
                <a:ext uri="{FF2B5EF4-FFF2-40B4-BE49-F238E27FC236}">
                  <a16:creationId xmlns:a16="http://schemas.microsoft.com/office/drawing/2014/main" id="{2383617E-2C75-C94A-8B09-086FE1E17500}"/>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075DA1B-0549-AC4E-BE42-9E95916147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1" name="Picture 4" descr="McDonald's Logo PNG Transparent &amp; SVG Vector - Freebie Supply">
            <a:extLst>
              <a:ext uri="{FF2B5EF4-FFF2-40B4-BE49-F238E27FC236}">
                <a16:creationId xmlns:a16="http://schemas.microsoft.com/office/drawing/2014/main" id="{AFF93FB0-0685-C243-A912-99B16162439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31672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ver — Image with aperture">
    <p:bg>
      <p:bgPr>
        <a:solidFill>
          <a:schemeClr val="bg1"/>
        </a:solidFill>
        <a:effectLst/>
      </p:bgPr>
    </p:bg>
    <p:spTree>
      <p:nvGrpSpPr>
        <p:cNvPr id="1" name=""/>
        <p:cNvGrpSpPr/>
        <p:nvPr/>
      </p:nvGrpSpPr>
      <p:grpSpPr>
        <a:xfrm>
          <a:off x="0" y="0"/>
          <a:ext cx="0" cy="0"/>
          <a:chOff x="0" y="0"/>
          <a:chExt cx="0" cy="0"/>
        </a:xfrm>
      </p:grpSpPr>
      <p:sp>
        <p:nvSpPr>
          <p:cNvPr id="7" name="Picture Placeholder 14">
            <a:extLst>
              <a:ext uri="{FF2B5EF4-FFF2-40B4-BE49-F238E27FC236}">
                <a16:creationId xmlns:a16="http://schemas.microsoft.com/office/drawing/2014/main" id="{004C880E-05DB-C843-B13A-F73FED15F55E}"/>
              </a:ext>
            </a:extLst>
          </p:cNvPr>
          <p:cNvSpPr>
            <a:spLocks noGrp="1"/>
          </p:cNvSpPr>
          <p:nvPr>
            <p:ph type="pic" sz="quarter" idx="11" hasCustomPrompt="1"/>
          </p:nvPr>
        </p:nvSpPr>
        <p:spPr>
          <a:xfrm>
            <a:off x="3048" y="0"/>
            <a:ext cx="12188952" cy="6858000"/>
          </a:xfrm>
          <a:solidFill>
            <a:schemeClr val="tx1"/>
          </a:solidFill>
        </p:spPr>
        <p:txBody>
          <a:bodyPr tIns="0" bIns="640080" anchor="ctr" anchorCtr="0"/>
          <a:lstStyle>
            <a:lvl1pPr marL="0" indent="0" algn="ctr">
              <a:lnSpc>
                <a:spcPct val="110000"/>
              </a:lnSpc>
              <a:buFontTx/>
              <a:buNone/>
              <a:defRPr sz="1000" b="0" i="0" baseline="0">
                <a:solidFill>
                  <a:schemeClr val="bg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1621536" y="2788920"/>
            <a:ext cx="8951976" cy="1280160"/>
          </a:xfrm>
        </p:spPr>
        <p:txBody>
          <a:bodyPr anchor="ctr" anchorCtr="0">
            <a:noAutofit/>
          </a:bodyPr>
          <a:lstStyle>
            <a:lvl1pPr algn="ctr">
              <a:lnSpc>
                <a:spcPct val="97000"/>
              </a:lnSpc>
              <a:defRPr sz="4200" b="1" i="0">
                <a:solidFill>
                  <a:schemeClr val="bg1"/>
                </a:solidFill>
                <a:latin typeface="Futura Next DemiBold" panose="020B0502020204020303" pitchFamily="34" charset="77"/>
              </a:defRPr>
            </a:lvl1pPr>
          </a:lstStyle>
          <a:p>
            <a:r>
              <a:rPr lang="en-US"/>
              <a:t>Title of the presentation</a:t>
            </a:r>
            <a:br>
              <a:rPr lang="en-US"/>
            </a:br>
            <a:r>
              <a:rPr lang="en-US"/>
              <a:t>two lines max</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1621536" y="658368"/>
            <a:ext cx="8951976" cy="155448"/>
          </a:xfrm>
        </p:spPr>
        <p:txBody>
          <a:bodyPr anchor="ctr" anchorCtr="0">
            <a:noAutofit/>
          </a:bodyPr>
          <a:lstStyle>
            <a:lvl1pPr marL="0" indent="0" algn="ctr">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8" name="Freeform 7">
            <a:extLst>
              <a:ext uri="{FF2B5EF4-FFF2-40B4-BE49-F238E27FC236}">
                <a16:creationId xmlns:a16="http://schemas.microsoft.com/office/drawing/2014/main" id="{D3F5D70B-432F-E947-8A8C-D2EF8B5013A3}"/>
              </a:ext>
            </a:extLst>
          </p:cNvPr>
          <p:cNvSpPr/>
          <p:nvPr userDrawn="1"/>
        </p:nvSpPr>
        <p:spPr>
          <a:xfrm>
            <a:off x="1466088" y="0"/>
            <a:ext cx="9262872" cy="6858000"/>
          </a:xfrm>
          <a:custGeom>
            <a:avLst/>
            <a:gdLst>
              <a:gd name="connsiteX0" fmla="*/ 7426894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426894 w 9262872"/>
              <a:gd name="connsiteY6" fmla="*/ 6858000 h 6858000"/>
              <a:gd name="connsiteX7" fmla="*/ 7446589 w 9262872"/>
              <a:gd name="connsiteY7" fmla="*/ 6842530 h 6858000"/>
              <a:gd name="connsiteX8" fmla="*/ 9057132 w 9262872"/>
              <a:gd name="connsiteY8" fmla="*/ 3429000 h 6858000"/>
              <a:gd name="connsiteX9" fmla="*/ 7446589 w 9262872"/>
              <a:gd name="connsiteY9" fmla="*/ 15471 h 6858000"/>
              <a:gd name="connsiteX10" fmla="*/ 1518203 w 9262872"/>
              <a:gd name="connsiteY10" fmla="*/ 0 h 6858000"/>
              <a:gd name="connsiteX11" fmla="*/ 1835978 w 9262872"/>
              <a:gd name="connsiteY11" fmla="*/ 0 h 6858000"/>
              <a:gd name="connsiteX12" fmla="*/ 1816283 w 9262872"/>
              <a:gd name="connsiteY12" fmla="*/ 15471 h 6858000"/>
              <a:gd name="connsiteX13" fmla="*/ 205740 w 9262872"/>
              <a:gd name="connsiteY13" fmla="*/ 3429000 h 6858000"/>
              <a:gd name="connsiteX14" fmla="*/ 1816283 w 9262872"/>
              <a:gd name="connsiteY14" fmla="*/ 6842530 h 6858000"/>
              <a:gd name="connsiteX15" fmla="*/ 1835978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426894"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426894" y="6858000"/>
                </a:lnTo>
                <a:lnTo>
                  <a:pt x="7446589" y="6842530"/>
                </a:lnTo>
                <a:cubicBezTo>
                  <a:pt x="8430188" y="6031161"/>
                  <a:pt x="9057132" y="4803262"/>
                  <a:pt x="9057132" y="3429000"/>
                </a:cubicBezTo>
                <a:cubicBezTo>
                  <a:pt x="9057132" y="2054738"/>
                  <a:pt x="8430188" y="826840"/>
                  <a:pt x="7446589" y="15471"/>
                </a:cubicBezTo>
                <a:close/>
                <a:moveTo>
                  <a:pt x="1518203" y="0"/>
                </a:moveTo>
                <a:lnTo>
                  <a:pt x="1835978" y="0"/>
                </a:lnTo>
                <a:lnTo>
                  <a:pt x="1816283" y="15471"/>
                </a:lnTo>
                <a:cubicBezTo>
                  <a:pt x="832684" y="826840"/>
                  <a:pt x="205740" y="2054738"/>
                  <a:pt x="205740" y="3429000"/>
                </a:cubicBezTo>
                <a:cubicBezTo>
                  <a:pt x="205740" y="4803262"/>
                  <a:pt x="832684" y="6031161"/>
                  <a:pt x="1816283" y="6842530"/>
                </a:cubicBezTo>
                <a:lnTo>
                  <a:pt x="1835978"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B9CD4AD9-34CE-DE46-9E0E-91726DFC890D}"/>
              </a:ext>
            </a:extLst>
          </p:cNvPr>
          <p:cNvSpPr>
            <a:spLocks noGrp="1"/>
          </p:cNvSpPr>
          <p:nvPr>
            <p:ph type="sldNum" sz="quarter" idx="12"/>
          </p:nvPr>
        </p:nvSpPr>
        <p:spPr/>
        <p:txBody>
          <a:bodyPr/>
          <a:lstStyle>
            <a:lvl1pPr>
              <a:defRPr>
                <a:solidFill>
                  <a:schemeClr val="tx1">
                    <a:alpha val="0"/>
                  </a:schemeClr>
                </a:solidFill>
              </a:defRPr>
            </a:lvl1pPr>
          </a:lstStyle>
          <a:p>
            <a:fld id="{58B792A5-9BAE-6942-BFE1-9FCDB51EA51E}" type="slidenum">
              <a:rPr lang="en-US" smtClean="0"/>
              <a:pPr/>
              <a:t>‹#›</a:t>
            </a:fld>
            <a:endParaRPr lang="en-US"/>
          </a:p>
        </p:txBody>
      </p:sp>
      <p:pic>
        <p:nvPicPr>
          <p:cNvPr id="9" name="Picture 8">
            <a:extLst>
              <a:ext uri="{FF2B5EF4-FFF2-40B4-BE49-F238E27FC236}">
                <a16:creationId xmlns:a16="http://schemas.microsoft.com/office/drawing/2014/main" id="{E1ED8175-0127-2F47-8796-C6899DDEA93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5733288"/>
            <a:ext cx="914400" cy="495300"/>
          </a:xfrm>
          <a:prstGeom prst="rect">
            <a:avLst/>
          </a:prstGeom>
        </p:spPr>
      </p:pic>
      <p:pic>
        <p:nvPicPr>
          <p:cNvPr id="12" name="Picture 4" descr="McDonald's Logo PNG Transparent &amp; SVG Vector - Freebie Supply">
            <a:extLst>
              <a:ext uri="{FF2B5EF4-FFF2-40B4-BE49-F238E27FC236}">
                <a16:creationId xmlns:a16="http://schemas.microsoft.com/office/drawing/2014/main" id="{1598D4A3-FD78-1D44-A6C8-ADFCB1F09EF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856611" y="5784860"/>
            <a:ext cx="481823" cy="385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8792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8_One Column: Image Right Option 1">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6" name="Picture Placeholder 5">
            <a:extLst>
              <a:ext uri="{FF2B5EF4-FFF2-40B4-BE49-F238E27FC236}">
                <a16:creationId xmlns:a16="http://schemas.microsoft.com/office/drawing/2014/main" id="{21B6214D-C75B-3147-A031-D19C96BAECC0}"/>
              </a:ext>
            </a:extLst>
          </p:cNvPr>
          <p:cNvSpPr>
            <a:spLocks noGrp="1"/>
          </p:cNvSpPr>
          <p:nvPr>
            <p:ph type="pic" sz="quarter" idx="13" hasCustomPrompt="1"/>
          </p:nvPr>
        </p:nvSpPr>
        <p:spPr>
          <a:xfrm>
            <a:off x="3113436" y="0"/>
            <a:ext cx="9078564" cy="6858000"/>
          </a:xfrm>
          <a:custGeom>
            <a:avLst/>
            <a:gdLst>
              <a:gd name="connsiteX0" fmla="*/ 462 w 9078564"/>
              <a:gd name="connsiteY0" fmla="*/ 0 h 6858000"/>
              <a:gd name="connsiteX1" fmla="*/ 9078564 w 9078564"/>
              <a:gd name="connsiteY1" fmla="*/ 0 h 6858000"/>
              <a:gd name="connsiteX2" fmla="*/ 9078564 w 9078564"/>
              <a:gd name="connsiteY2" fmla="*/ 6858000 h 6858000"/>
              <a:gd name="connsiteX3" fmla="*/ 2667002 w 9078564"/>
              <a:gd name="connsiteY3" fmla="*/ 6858000 h 6858000"/>
              <a:gd name="connsiteX4" fmla="*/ 2626056 w 9078564"/>
              <a:gd name="connsiteY4" fmla="*/ 6815054 h 6858000"/>
              <a:gd name="connsiteX5" fmla="*/ 0 w 9078564"/>
              <a:gd name="connsiteY5" fmla="*/ 182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8564" h="6858000">
                <a:moveTo>
                  <a:pt x="462" y="0"/>
                </a:moveTo>
                <a:lnTo>
                  <a:pt x="9078564" y="0"/>
                </a:lnTo>
                <a:lnTo>
                  <a:pt x="9078564" y="6858000"/>
                </a:lnTo>
                <a:lnTo>
                  <a:pt x="2667002" y="6858000"/>
                </a:lnTo>
                <a:lnTo>
                  <a:pt x="2626056" y="6815054"/>
                </a:lnTo>
                <a:cubicBezTo>
                  <a:pt x="994442" y="5019904"/>
                  <a:pt x="0" y="2635226"/>
                  <a:pt x="0" y="18288"/>
                </a:cubicBezTo>
                <a:close/>
              </a:path>
            </a:pathLst>
          </a:custGeom>
          <a:solidFill>
            <a:schemeClr val="tx2"/>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7" name="Subtitle 2">
            <a:extLst>
              <a:ext uri="{FF2B5EF4-FFF2-40B4-BE49-F238E27FC236}">
                <a16:creationId xmlns:a16="http://schemas.microsoft.com/office/drawing/2014/main" id="{BC3898AB-7546-4949-8D5A-B0A6BD2443E2}"/>
              </a:ext>
            </a:extLst>
          </p:cNvPr>
          <p:cNvSpPr>
            <a:spLocks noGrp="1"/>
          </p:cNvSpPr>
          <p:nvPr>
            <p:ph type="subTitle" idx="11" hasCustomPrompt="1"/>
          </p:nvPr>
        </p:nvSpPr>
        <p:spPr>
          <a:xfrm>
            <a:off x="685800" y="533400"/>
            <a:ext cx="4913376" cy="254813"/>
          </a:xfrm>
        </p:spPr>
        <p:txBody>
          <a:bodyPr anchor="t" anchorCtr="0">
            <a:noAutofit/>
          </a:bodyPr>
          <a:lstStyle>
            <a:lvl1pPr marL="0" indent="0" algn="l">
              <a:spcAft>
                <a:spcPts val="0"/>
              </a:spcAft>
              <a:buNone/>
              <a:defRPr sz="1000" b="0" i="0" kern="0" cap="none" spc="50" baseline="0">
                <a:solidFill>
                  <a:schemeClr val="accent2"/>
                </a:solidFill>
                <a:latin typeface="Futura Next DemiBold" panose="020B0602020204020303" pitchFamily="34" charset="77"/>
              </a:defRPr>
            </a:lvl1pPr>
            <a:lvl2pPr marL="457200" indent="0" algn="ctr">
              <a:buNone/>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450850" algn="l" defTabSz="914400" rtl="0" eaLnBrk="1" latinLnBrk="0" hangingPunct="1">
              <a:lnSpc>
                <a:spcPct val="130000"/>
              </a:lnSpc>
              <a:spcBef>
                <a:spcPts val="1600"/>
              </a:spcBef>
              <a:buFont typeface="Arial" panose="020B0604020202020204" pitchFamily="34" charset="0"/>
              <a:buNone/>
              <a:tabLst/>
            </a:pPr>
            <a:r>
              <a:rPr lang="en-US"/>
              <a:t>Case study</a:t>
            </a:r>
          </a:p>
        </p:txBody>
      </p:sp>
      <p:sp>
        <p:nvSpPr>
          <p:cNvPr id="11" name="Picture Placeholder 14">
            <a:extLst>
              <a:ext uri="{FF2B5EF4-FFF2-40B4-BE49-F238E27FC236}">
                <a16:creationId xmlns:a16="http://schemas.microsoft.com/office/drawing/2014/main" id="{58E9781E-008E-794E-B4D4-AB4B1F02EA05}"/>
              </a:ext>
            </a:extLst>
          </p:cNvPr>
          <p:cNvSpPr>
            <a:spLocks noGrp="1"/>
          </p:cNvSpPr>
          <p:nvPr>
            <p:ph type="pic" sz="quarter" idx="14" hasCustomPrompt="1"/>
          </p:nvPr>
        </p:nvSpPr>
        <p:spPr>
          <a:xfrm>
            <a:off x="685800" y="2149961"/>
            <a:ext cx="2228850" cy="1279039"/>
          </a:xfrm>
          <a:prstGeom prst="rect">
            <a:avLst/>
          </a:prstGeom>
          <a:no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Client’s Logo</a:t>
            </a:r>
          </a:p>
        </p:txBody>
      </p:sp>
      <p:sp>
        <p:nvSpPr>
          <p:cNvPr id="12" name="Text Placeholder 8">
            <a:extLst>
              <a:ext uri="{FF2B5EF4-FFF2-40B4-BE49-F238E27FC236}">
                <a16:creationId xmlns:a16="http://schemas.microsoft.com/office/drawing/2014/main" id="{3D058B16-6D55-6244-AEAC-84E915584831}"/>
              </a:ext>
            </a:extLst>
          </p:cNvPr>
          <p:cNvSpPr>
            <a:spLocks noGrp="1"/>
          </p:cNvSpPr>
          <p:nvPr>
            <p:ph type="body" sz="quarter" idx="17" hasCustomPrompt="1"/>
          </p:nvPr>
        </p:nvSpPr>
        <p:spPr>
          <a:xfrm>
            <a:off x="685800" y="3809117"/>
            <a:ext cx="2781300" cy="2363083"/>
          </a:xfrm>
        </p:spPr>
        <p:txBody>
          <a:bodyPr numCol="1" spcCol="384048"/>
          <a:lstStyle>
            <a:lvl1pPr marL="0" marR="0" indent="0" algn="l" defTabSz="914400" rtl="0" eaLnBrk="1" fontAlgn="auto" latinLnBrk="0" hangingPunct="1">
              <a:lnSpc>
                <a:spcPct val="140000"/>
              </a:lnSpc>
              <a:spcBef>
                <a:spcPts val="800"/>
              </a:spcBef>
              <a:spcAft>
                <a:spcPts val="0"/>
              </a:spcAft>
              <a:buClrTx/>
              <a:buSzTx/>
              <a:buFontTx/>
              <a:buNone/>
              <a:tabLst/>
              <a:defRPr lang="en-US" sz="1300" b="0" i="0" kern="1200" dirty="0">
                <a:solidFill>
                  <a:schemeClr val="accent6">
                    <a:lumMod val="75000"/>
                  </a:schemeClr>
                </a:solidFill>
                <a:latin typeface="Minion Pro" panose="02040503050306020203" pitchFamily="18" charset="0"/>
                <a:ea typeface="+mn-ea"/>
                <a:cs typeface="+mn-cs"/>
              </a:defRPr>
            </a:lvl1pPr>
            <a:lvl2pPr marL="6350" indent="0">
              <a:lnSpc>
                <a:spcPct val="140000"/>
              </a:lnSpc>
              <a:spcBef>
                <a:spcPts val="800"/>
              </a:spcBef>
              <a:buNone/>
              <a:defRPr sz="1000" b="0" i="0" spc="50" baseline="0">
                <a:solidFill>
                  <a:schemeClr val="accent1"/>
                </a:solidFill>
                <a:latin typeface="Futura Next DemiBold" panose="020B0502020204020303" pitchFamily="34" charset="77"/>
              </a:defRPr>
            </a:lvl2pPr>
            <a:lvl3pPr marL="0" indent="0">
              <a:lnSpc>
                <a:spcPct val="120000"/>
              </a:lnSpc>
              <a:spcBef>
                <a:spcPts val="400"/>
              </a:spcBef>
              <a:buNone/>
              <a:defRPr sz="1300" b="0" i="0">
                <a:solidFill>
                  <a:schemeClr val="accent6">
                    <a:lumMod val="75000"/>
                  </a:schemeClr>
                </a:solidFill>
                <a:latin typeface="Minion Pro" panose="02040503050306020203" pitchFamily="18" charset="0"/>
              </a:defRPr>
            </a:lvl3pPr>
            <a:lvl4pPr marL="137160" indent="-137160">
              <a:lnSpc>
                <a:spcPct val="140000"/>
              </a:lnSpc>
              <a:spcBef>
                <a:spcPts val="200"/>
              </a:spcBef>
              <a:buClrTx/>
              <a:defRPr sz="1000"/>
            </a:lvl4pPr>
            <a:lvl5pPr marL="274320" indent="-137160">
              <a:lnSpc>
                <a:spcPct val="140000"/>
              </a:lnSpc>
              <a:spcBef>
                <a:spcPts val="200"/>
              </a:spcBef>
              <a:defRPr sz="1000"/>
            </a:lvl5pPr>
            <a:lvl6pPr marL="274320" indent="-274320">
              <a:lnSpc>
                <a:spcPct val="140000"/>
              </a:lnSpc>
              <a:spcBef>
                <a:spcPts val="200"/>
              </a:spcBef>
              <a:buFont typeface="+mj-lt"/>
              <a:buAutoNum type="arabicPeriod"/>
              <a:defRPr sz="1000"/>
            </a:lvl6pPr>
            <a:lvl7pPr marL="274320" indent="-274320">
              <a:lnSpc>
                <a:spcPct val="140000"/>
              </a:lnSpc>
              <a:spcBef>
                <a:spcPts val="200"/>
              </a:spcBef>
              <a:buFont typeface="+mj-lt"/>
              <a:buAutoNum type="arabicPeriod"/>
              <a:defRPr sz="1000"/>
            </a:lvl7pPr>
          </a:lstStyle>
          <a:p>
            <a:pPr marL="0" marR="0" lvl="0" indent="0" algn="l" defTabSz="914400" rtl="0" eaLnBrk="1" fontAlgn="auto" latinLnBrk="0" hangingPunct="1">
              <a:lnSpc>
                <a:spcPct val="130000"/>
              </a:lnSpc>
              <a:spcBef>
                <a:spcPts val="800"/>
              </a:spcBef>
              <a:spcAft>
                <a:spcPts val="0"/>
              </a:spcAft>
              <a:buClrTx/>
              <a:buSzTx/>
              <a:buFontTx/>
              <a:buNone/>
              <a:tabLst/>
            </a:pPr>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p:txBody>
      </p:sp>
      <p:grpSp>
        <p:nvGrpSpPr>
          <p:cNvPr id="14" name="Group 13">
            <a:extLst>
              <a:ext uri="{FF2B5EF4-FFF2-40B4-BE49-F238E27FC236}">
                <a16:creationId xmlns:a16="http://schemas.microsoft.com/office/drawing/2014/main" id="{E800A971-9B20-6749-8D35-DE157102B116}"/>
              </a:ext>
            </a:extLst>
          </p:cNvPr>
          <p:cNvGrpSpPr/>
          <p:nvPr userDrawn="1"/>
        </p:nvGrpSpPr>
        <p:grpSpPr>
          <a:xfrm>
            <a:off x="685800" y="6257314"/>
            <a:ext cx="506815" cy="226800"/>
            <a:chOff x="685800" y="6257314"/>
            <a:chExt cx="506815" cy="226800"/>
          </a:xfrm>
        </p:grpSpPr>
        <p:cxnSp>
          <p:nvCxnSpPr>
            <p:cNvPr id="15" name="Straight Connector 14">
              <a:extLst>
                <a:ext uri="{FF2B5EF4-FFF2-40B4-BE49-F238E27FC236}">
                  <a16:creationId xmlns:a16="http://schemas.microsoft.com/office/drawing/2014/main" id="{8CF587F7-D339-0840-A4DD-E68712C8298E}"/>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A9376771-6558-344B-8817-363FD83881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3" name="Picture 4" descr="McDonald's Logo PNG Transparent &amp; SVG Vector - Freebie Supply">
            <a:extLst>
              <a:ext uri="{FF2B5EF4-FFF2-40B4-BE49-F238E27FC236}">
                <a16:creationId xmlns:a16="http://schemas.microsoft.com/office/drawing/2014/main" id="{FA357B3A-5914-0D49-99F2-D579620654B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7264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ase Study - One Column Big Im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926592"/>
            <a:ext cx="3352800" cy="749808"/>
          </a:xfrm>
        </p:spPr>
        <p:txBody>
          <a:bodyPr anchor="t" anchorCtr="0"/>
          <a:lstStyle>
            <a:lvl1pPr>
              <a:defRPr sz="2400" b="0" i="0">
                <a:latin typeface="Futura Next Medium" panose="020B0602020204020303" pitchFamily="34" charset="77"/>
              </a:defRPr>
            </a:lvl1pPr>
          </a:lstStyle>
          <a:p>
            <a:r>
              <a:rPr lang="en-US"/>
              <a:t>Long title </a:t>
            </a:r>
            <a:br>
              <a:rPr lang="en-US"/>
            </a:br>
            <a:r>
              <a:rPr lang="en-US"/>
              <a:t>sentence case</a:t>
            </a:r>
          </a:p>
        </p:txBody>
      </p:sp>
      <p:sp>
        <p:nvSpPr>
          <p:cNvPr id="6" name="Picture Placeholder 14">
            <a:extLst>
              <a:ext uri="{FF2B5EF4-FFF2-40B4-BE49-F238E27FC236}">
                <a16:creationId xmlns:a16="http://schemas.microsoft.com/office/drawing/2014/main" id="{00BC4913-048D-AB4A-B1C0-7A8178F53128}"/>
              </a:ext>
            </a:extLst>
          </p:cNvPr>
          <p:cNvSpPr>
            <a:spLocks noGrp="1"/>
          </p:cNvSpPr>
          <p:nvPr>
            <p:ph type="pic" sz="quarter" idx="11" hasCustomPrompt="1"/>
          </p:nvPr>
        </p:nvSpPr>
        <p:spPr>
          <a:xfrm>
            <a:off x="4724400" y="0"/>
            <a:ext cx="7467599" cy="6858000"/>
          </a:xfrm>
          <a:prstGeom prst="rect">
            <a:avLst/>
          </a:prstGeom>
          <a:solidFill>
            <a:schemeClr val="tx2">
              <a:alpha val="5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7" name="Subtitle 2">
            <a:extLst>
              <a:ext uri="{FF2B5EF4-FFF2-40B4-BE49-F238E27FC236}">
                <a16:creationId xmlns:a16="http://schemas.microsoft.com/office/drawing/2014/main" id="{C2E02113-B4D2-A740-AC7B-37EBDA9C2988}"/>
              </a:ext>
            </a:extLst>
          </p:cNvPr>
          <p:cNvSpPr>
            <a:spLocks noGrp="1"/>
          </p:cNvSpPr>
          <p:nvPr>
            <p:ph type="subTitle" idx="13" hasCustomPrompt="1"/>
          </p:nvPr>
        </p:nvSpPr>
        <p:spPr>
          <a:xfrm>
            <a:off x="685800" y="533400"/>
            <a:ext cx="3352800" cy="254813"/>
          </a:xfrm>
        </p:spPr>
        <p:txBody>
          <a:bodyPr anchor="t" anchorCtr="0">
            <a:noAutofit/>
          </a:bodyPr>
          <a:lstStyle>
            <a:lvl1pPr marL="0" indent="0" algn="l">
              <a:spcAft>
                <a:spcPts val="0"/>
              </a:spcAft>
              <a:buNone/>
              <a:defRPr sz="1000" b="0" i="0" kern="0" cap="none" spc="50" baseline="0">
                <a:solidFill>
                  <a:schemeClr val="accent3"/>
                </a:solidFill>
                <a:latin typeface="Futura Next DemiBold" panose="020B0602020204020303" pitchFamily="34" charset="77"/>
              </a:defRPr>
            </a:lvl1pPr>
            <a:lvl2pPr marL="6350" indent="0" algn="l" defTabSz="914400" rtl="0" eaLnBrk="1" latinLnBrk="0" hangingPunct="1">
              <a:lnSpc>
                <a:spcPct val="130000"/>
              </a:lnSpc>
              <a:spcBef>
                <a:spcPts val="1600"/>
              </a:spcBef>
              <a:buFont typeface="Arial" panose="020B0604020202020204" pitchFamily="34" charset="0"/>
              <a:buNone/>
              <a:tabLst/>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130000"/>
              </a:lnSpc>
              <a:spcBef>
                <a:spcPts val="1600"/>
              </a:spcBef>
              <a:buFont typeface="Arial" panose="020B0604020202020204" pitchFamily="34" charset="0"/>
              <a:buNone/>
              <a:tabLst/>
            </a:pPr>
            <a:r>
              <a:rPr lang="en-US"/>
              <a:t>Case study | Client’s name</a:t>
            </a:r>
          </a:p>
        </p:txBody>
      </p:sp>
      <p:sp>
        <p:nvSpPr>
          <p:cNvPr id="12" name="Text Placeholder 8">
            <a:extLst>
              <a:ext uri="{FF2B5EF4-FFF2-40B4-BE49-F238E27FC236}">
                <a16:creationId xmlns:a16="http://schemas.microsoft.com/office/drawing/2014/main" id="{52DB725C-8C85-184E-94E7-8E893E4AEB4A}"/>
              </a:ext>
            </a:extLst>
          </p:cNvPr>
          <p:cNvSpPr>
            <a:spLocks noGrp="1"/>
          </p:cNvSpPr>
          <p:nvPr>
            <p:ph type="body" sz="quarter" idx="16" hasCustomPrompt="1"/>
          </p:nvPr>
        </p:nvSpPr>
        <p:spPr>
          <a:xfrm>
            <a:off x="685800" y="2057400"/>
            <a:ext cx="3352800"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a:p>
            <a:pPr lvl="0"/>
            <a:r>
              <a:rPr lang="en-US"/>
              <a:t>It is a long established fact that a reader will be distracted by the readable content of a page when looking at its layout.</a:t>
            </a:r>
          </a:p>
        </p:txBody>
      </p:sp>
      <p:grpSp>
        <p:nvGrpSpPr>
          <p:cNvPr id="13" name="Group 12">
            <a:extLst>
              <a:ext uri="{FF2B5EF4-FFF2-40B4-BE49-F238E27FC236}">
                <a16:creationId xmlns:a16="http://schemas.microsoft.com/office/drawing/2014/main" id="{96363C51-D16C-4A4A-BE8C-EEEF43E0010B}"/>
              </a:ext>
            </a:extLst>
          </p:cNvPr>
          <p:cNvGrpSpPr/>
          <p:nvPr userDrawn="1"/>
        </p:nvGrpSpPr>
        <p:grpSpPr>
          <a:xfrm>
            <a:off x="685800" y="6257314"/>
            <a:ext cx="506815" cy="226800"/>
            <a:chOff x="685800" y="6257314"/>
            <a:chExt cx="506815" cy="226800"/>
          </a:xfrm>
        </p:grpSpPr>
        <p:cxnSp>
          <p:nvCxnSpPr>
            <p:cNvPr id="14" name="Straight Connector 13">
              <a:extLst>
                <a:ext uri="{FF2B5EF4-FFF2-40B4-BE49-F238E27FC236}">
                  <a16:creationId xmlns:a16="http://schemas.microsoft.com/office/drawing/2014/main" id="{4CFBCD11-7126-6D42-A8B0-93034B18C713}"/>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A6E005CB-F7EB-E440-BE8B-2A0A002608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1" name="Picture 4" descr="McDonald's Logo PNG Transparent &amp; SVG Vector - Freebie Supply">
            <a:extLst>
              <a:ext uri="{FF2B5EF4-FFF2-40B4-BE49-F238E27FC236}">
                <a16:creationId xmlns:a16="http://schemas.microsoft.com/office/drawing/2014/main" id="{53446C0F-2AB2-1642-8276-35A5A9F8078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5999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Case Study - One Column Big Im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799" y="926592"/>
            <a:ext cx="4935071" cy="749808"/>
          </a:xfrm>
        </p:spPr>
        <p:txBody>
          <a:bodyPr anchor="t" anchorCtr="0"/>
          <a:lstStyle>
            <a:lvl1pPr>
              <a:defRPr sz="2400" b="0" i="0">
                <a:latin typeface="Futura Next Medium" panose="020B0602020204020303" pitchFamily="34" charset="77"/>
              </a:defRPr>
            </a:lvl1pPr>
          </a:lstStyle>
          <a:p>
            <a:r>
              <a:rPr lang="en-US"/>
              <a:t>Long title sentence case</a:t>
            </a:r>
          </a:p>
        </p:txBody>
      </p:sp>
      <p:sp>
        <p:nvSpPr>
          <p:cNvPr id="6" name="Picture Placeholder 14">
            <a:extLst>
              <a:ext uri="{FF2B5EF4-FFF2-40B4-BE49-F238E27FC236}">
                <a16:creationId xmlns:a16="http://schemas.microsoft.com/office/drawing/2014/main" id="{00BC4913-048D-AB4A-B1C0-7A8178F53128}"/>
              </a:ext>
            </a:extLst>
          </p:cNvPr>
          <p:cNvSpPr>
            <a:spLocks noGrp="1"/>
          </p:cNvSpPr>
          <p:nvPr>
            <p:ph type="pic" sz="quarter" idx="11" hasCustomPrompt="1"/>
          </p:nvPr>
        </p:nvSpPr>
        <p:spPr>
          <a:xfrm>
            <a:off x="6286500" y="0"/>
            <a:ext cx="5905499" cy="6858000"/>
          </a:xfrm>
          <a:prstGeom prst="rect">
            <a:avLst/>
          </a:prstGeom>
          <a:solidFill>
            <a:schemeClr val="tx2">
              <a:alpha val="5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7" name="Subtitle 2">
            <a:extLst>
              <a:ext uri="{FF2B5EF4-FFF2-40B4-BE49-F238E27FC236}">
                <a16:creationId xmlns:a16="http://schemas.microsoft.com/office/drawing/2014/main" id="{C2E02113-B4D2-A740-AC7B-37EBDA9C2988}"/>
              </a:ext>
            </a:extLst>
          </p:cNvPr>
          <p:cNvSpPr>
            <a:spLocks noGrp="1"/>
          </p:cNvSpPr>
          <p:nvPr>
            <p:ph type="subTitle" idx="13" hasCustomPrompt="1"/>
          </p:nvPr>
        </p:nvSpPr>
        <p:spPr>
          <a:xfrm>
            <a:off x="685799" y="533400"/>
            <a:ext cx="4935071" cy="254813"/>
          </a:xfrm>
        </p:spPr>
        <p:txBody>
          <a:bodyPr anchor="t" anchorCtr="0">
            <a:noAutofit/>
          </a:bodyPr>
          <a:lstStyle>
            <a:lvl1pPr marL="0" indent="0" algn="l">
              <a:spcAft>
                <a:spcPts val="0"/>
              </a:spcAft>
              <a:buNone/>
              <a:defRPr sz="1000" b="0" i="0" kern="0" cap="none" spc="50" baseline="0">
                <a:solidFill>
                  <a:schemeClr val="accent3"/>
                </a:solidFill>
                <a:latin typeface="Futura Next DemiBold" panose="020B0602020204020303" pitchFamily="34" charset="77"/>
              </a:defRPr>
            </a:lvl1pPr>
            <a:lvl2pPr marL="6350" indent="0" algn="l" defTabSz="914400" rtl="0" eaLnBrk="1" latinLnBrk="0" hangingPunct="1">
              <a:lnSpc>
                <a:spcPct val="130000"/>
              </a:lnSpc>
              <a:spcBef>
                <a:spcPts val="1600"/>
              </a:spcBef>
              <a:buFont typeface="Arial" panose="020B0604020202020204" pitchFamily="34" charset="0"/>
              <a:buNone/>
              <a:tabLst/>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130000"/>
              </a:lnSpc>
              <a:spcBef>
                <a:spcPts val="1600"/>
              </a:spcBef>
              <a:buFont typeface="Arial" panose="020B0604020202020204" pitchFamily="34" charset="0"/>
              <a:buNone/>
              <a:tabLst/>
            </a:pPr>
            <a:r>
              <a:rPr lang="en-US"/>
              <a:t>Case study | Client’s name</a:t>
            </a:r>
          </a:p>
        </p:txBody>
      </p:sp>
      <p:sp>
        <p:nvSpPr>
          <p:cNvPr id="10" name="Text Placeholder 8">
            <a:extLst>
              <a:ext uri="{FF2B5EF4-FFF2-40B4-BE49-F238E27FC236}">
                <a16:creationId xmlns:a16="http://schemas.microsoft.com/office/drawing/2014/main" id="{FF9005E0-A0B3-0A48-BE0D-BDC8291335CB}"/>
              </a:ext>
            </a:extLst>
          </p:cNvPr>
          <p:cNvSpPr>
            <a:spLocks noGrp="1"/>
          </p:cNvSpPr>
          <p:nvPr>
            <p:ph type="body" sz="quarter" idx="16" hasCustomPrompt="1"/>
          </p:nvPr>
        </p:nvSpPr>
        <p:spPr>
          <a:xfrm>
            <a:off x="685800" y="2057400"/>
            <a:ext cx="4935070"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a:t>Quote</a:t>
            </a:r>
          </a:p>
          <a:p>
            <a:pPr lvl="3"/>
            <a:r>
              <a:rPr lang="en-US"/>
              <a:t>First level bullet</a:t>
            </a:r>
          </a:p>
          <a:p>
            <a:pPr lvl="4"/>
            <a:r>
              <a:rPr lang="en-US"/>
              <a:t>Second level bullet</a:t>
            </a:r>
          </a:p>
          <a:p>
            <a:pPr lvl="5"/>
            <a:r>
              <a:rPr lang="en-US"/>
              <a:t>Numbered bullet</a:t>
            </a:r>
          </a:p>
          <a:p>
            <a:pPr lvl="0"/>
            <a:r>
              <a:rPr lang="en-US"/>
              <a:t>It is a long established fact that a reader will be distracted by the readable content of a page when looking at its layout.</a:t>
            </a:r>
          </a:p>
        </p:txBody>
      </p:sp>
      <p:grpSp>
        <p:nvGrpSpPr>
          <p:cNvPr id="13" name="Group 12">
            <a:extLst>
              <a:ext uri="{FF2B5EF4-FFF2-40B4-BE49-F238E27FC236}">
                <a16:creationId xmlns:a16="http://schemas.microsoft.com/office/drawing/2014/main" id="{2F1D3ED8-C226-6B43-AAD8-04B904D86845}"/>
              </a:ext>
            </a:extLst>
          </p:cNvPr>
          <p:cNvGrpSpPr/>
          <p:nvPr userDrawn="1"/>
        </p:nvGrpSpPr>
        <p:grpSpPr>
          <a:xfrm>
            <a:off x="685800" y="6257314"/>
            <a:ext cx="506815" cy="226800"/>
            <a:chOff x="685800" y="6257314"/>
            <a:chExt cx="506815" cy="226800"/>
          </a:xfrm>
        </p:grpSpPr>
        <p:cxnSp>
          <p:nvCxnSpPr>
            <p:cNvPr id="14" name="Straight Connector 13">
              <a:extLst>
                <a:ext uri="{FF2B5EF4-FFF2-40B4-BE49-F238E27FC236}">
                  <a16:creationId xmlns:a16="http://schemas.microsoft.com/office/drawing/2014/main" id="{39261850-8B91-C743-A930-D1F5D1F30C4F}"/>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0883701-FEF3-3B45-AB4D-8B23EF7E8A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1" name="Picture 4" descr="McDonald's Logo PNG Transparent &amp; SVG Vector - Freebie Supply">
            <a:extLst>
              <a:ext uri="{FF2B5EF4-FFF2-40B4-BE49-F238E27FC236}">
                <a16:creationId xmlns:a16="http://schemas.microsoft.com/office/drawing/2014/main" id="{BCAFE003-A0D1-914E-96C8-23A1C21A709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7765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Case Study - One Column Big Im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799" y="926592"/>
            <a:ext cx="10820401" cy="749808"/>
          </a:xfrm>
        </p:spPr>
        <p:txBody>
          <a:bodyPr anchor="t" anchorCtr="0"/>
          <a:lstStyle>
            <a:lvl1pPr>
              <a:defRPr sz="24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7" name="Subtitle 2">
            <a:extLst>
              <a:ext uri="{FF2B5EF4-FFF2-40B4-BE49-F238E27FC236}">
                <a16:creationId xmlns:a16="http://schemas.microsoft.com/office/drawing/2014/main" id="{C2E02113-B4D2-A740-AC7B-37EBDA9C2988}"/>
              </a:ext>
            </a:extLst>
          </p:cNvPr>
          <p:cNvSpPr>
            <a:spLocks noGrp="1"/>
          </p:cNvSpPr>
          <p:nvPr>
            <p:ph type="subTitle" idx="13" hasCustomPrompt="1"/>
          </p:nvPr>
        </p:nvSpPr>
        <p:spPr>
          <a:xfrm>
            <a:off x="685799" y="533400"/>
            <a:ext cx="5219701" cy="254813"/>
          </a:xfrm>
        </p:spPr>
        <p:txBody>
          <a:bodyPr anchor="t" anchorCtr="0">
            <a:noAutofit/>
          </a:bodyPr>
          <a:lstStyle>
            <a:lvl1pPr marL="0" indent="0" algn="l">
              <a:spcAft>
                <a:spcPts val="0"/>
              </a:spcAft>
              <a:buNone/>
              <a:defRPr sz="1000" b="0" i="0" kern="0" cap="none" spc="50" baseline="0">
                <a:solidFill>
                  <a:schemeClr val="accent3"/>
                </a:solidFill>
                <a:latin typeface="Futura Next DemiBold" panose="020B0602020204020303" pitchFamily="34" charset="77"/>
              </a:defRPr>
            </a:lvl1pPr>
            <a:lvl2pPr marL="6350" indent="0" algn="l" defTabSz="914400" rtl="0" eaLnBrk="1" latinLnBrk="0" hangingPunct="1">
              <a:lnSpc>
                <a:spcPct val="130000"/>
              </a:lnSpc>
              <a:spcBef>
                <a:spcPts val="1600"/>
              </a:spcBef>
              <a:buFont typeface="Arial" panose="020B0604020202020204" pitchFamily="34" charset="0"/>
              <a:buNone/>
              <a:tabLst/>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130000"/>
              </a:lnSpc>
              <a:spcBef>
                <a:spcPts val="1600"/>
              </a:spcBef>
              <a:buFont typeface="Arial" panose="020B0604020202020204" pitchFamily="34" charset="0"/>
              <a:buNone/>
              <a:tabLst/>
            </a:pPr>
            <a:r>
              <a:rPr lang="en-US"/>
              <a:t>Case study | Client’s name</a:t>
            </a:r>
          </a:p>
        </p:txBody>
      </p:sp>
      <p:sp>
        <p:nvSpPr>
          <p:cNvPr id="10" name="Text Placeholder 8">
            <a:extLst>
              <a:ext uri="{FF2B5EF4-FFF2-40B4-BE49-F238E27FC236}">
                <a16:creationId xmlns:a16="http://schemas.microsoft.com/office/drawing/2014/main" id="{EB9EDA47-FFD1-624D-91BA-4484C1A68D35}"/>
              </a:ext>
            </a:extLst>
          </p:cNvPr>
          <p:cNvSpPr>
            <a:spLocks noGrp="1"/>
          </p:cNvSpPr>
          <p:nvPr>
            <p:ph type="body" sz="quarter" idx="16" hasCustomPrompt="1"/>
          </p:nvPr>
        </p:nvSpPr>
        <p:spPr>
          <a:xfrm>
            <a:off x="685800" y="2057400"/>
            <a:ext cx="10817352"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a:t>Quote</a:t>
            </a:r>
          </a:p>
          <a:p>
            <a:pPr lvl="3"/>
            <a:r>
              <a:rPr lang="en-US"/>
              <a:t>First level bullet</a:t>
            </a:r>
          </a:p>
          <a:p>
            <a:pPr lvl="4"/>
            <a:r>
              <a:rPr lang="en-US"/>
              <a:t>Second level bullet</a:t>
            </a:r>
          </a:p>
          <a:p>
            <a:pPr lvl="5"/>
            <a:r>
              <a:rPr lang="en-US"/>
              <a:t>Numbered bullet</a:t>
            </a:r>
          </a:p>
          <a:p>
            <a:pPr lvl="0"/>
            <a:r>
              <a:rPr lang="en-US"/>
              <a:t>It is a long established fact that a reader will be distracted by the readable content of a page when looking at its layout.</a:t>
            </a:r>
          </a:p>
        </p:txBody>
      </p:sp>
      <p:grpSp>
        <p:nvGrpSpPr>
          <p:cNvPr id="12" name="Group 11">
            <a:extLst>
              <a:ext uri="{FF2B5EF4-FFF2-40B4-BE49-F238E27FC236}">
                <a16:creationId xmlns:a16="http://schemas.microsoft.com/office/drawing/2014/main" id="{8E40898C-FCA2-BD44-A4D5-6C072EEA8448}"/>
              </a:ext>
            </a:extLst>
          </p:cNvPr>
          <p:cNvGrpSpPr/>
          <p:nvPr userDrawn="1"/>
        </p:nvGrpSpPr>
        <p:grpSpPr>
          <a:xfrm>
            <a:off x="685800" y="6257314"/>
            <a:ext cx="506815" cy="226800"/>
            <a:chOff x="685800" y="6257314"/>
            <a:chExt cx="506815" cy="226800"/>
          </a:xfrm>
        </p:grpSpPr>
        <p:cxnSp>
          <p:nvCxnSpPr>
            <p:cNvPr id="13" name="Straight Connector 12">
              <a:extLst>
                <a:ext uri="{FF2B5EF4-FFF2-40B4-BE49-F238E27FC236}">
                  <a16:creationId xmlns:a16="http://schemas.microsoft.com/office/drawing/2014/main" id="{8502F459-9223-D748-B010-841029DEAF1C}"/>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72B6F38-A78B-DA4B-A69E-873504D855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1" name="Picture 4" descr="McDonald's Logo PNG Transparent &amp; SVG Vector - Freebie Supply">
            <a:extLst>
              <a:ext uri="{FF2B5EF4-FFF2-40B4-BE49-F238E27FC236}">
                <a16:creationId xmlns:a16="http://schemas.microsoft.com/office/drawing/2014/main" id="{FC0684CA-F56C-FA43-A224-90D0FD6E93B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41278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Case Study - One Column Big Im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799" y="926592"/>
            <a:ext cx="10820401" cy="749808"/>
          </a:xfrm>
        </p:spPr>
        <p:txBody>
          <a:bodyPr anchor="t" anchorCtr="0"/>
          <a:lstStyle>
            <a:lvl1pPr>
              <a:defRPr sz="24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7" name="Subtitle 2">
            <a:extLst>
              <a:ext uri="{FF2B5EF4-FFF2-40B4-BE49-F238E27FC236}">
                <a16:creationId xmlns:a16="http://schemas.microsoft.com/office/drawing/2014/main" id="{C2E02113-B4D2-A740-AC7B-37EBDA9C2988}"/>
              </a:ext>
            </a:extLst>
          </p:cNvPr>
          <p:cNvSpPr>
            <a:spLocks noGrp="1"/>
          </p:cNvSpPr>
          <p:nvPr>
            <p:ph type="subTitle" idx="13" hasCustomPrompt="1"/>
          </p:nvPr>
        </p:nvSpPr>
        <p:spPr>
          <a:xfrm>
            <a:off x="685799" y="533400"/>
            <a:ext cx="5219701" cy="254813"/>
          </a:xfrm>
        </p:spPr>
        <p:txBody>
          <a:bodyPr anchor="t" anchorCtr="0">
            <a:noAutofit/>
          </a:bodyPr>
          <a:lstStyle>
            <a:lvl1pPr marL="0" indent="0" algn="l">
              <a:spcAft>
                <a:spcPts val="0"/>
              </a:spcAft>
              <a:buNone/>
              <a:defRPr sz="1000" b="0" i="0" kern="0" cap="none" spc="50" baseline="0">
                <a:solidFill>
                  <a:schemeClr val="accent3"/>
                </a:solidFill>
                <a:latin typeface="Futura Next DemiBold" panose="020B0602020204020303" pitchFamily="34" charset="77"/>
              </a:defRPr>
            </a:lvl1pPr>
            <a:lvl2pPr marL="6350" indent="0" algn="l" defTabSz="914400" rtl="0" eaLnBrk="1" latinLnBrk="0" hangingPunct="1">
              <a:lnSpc>
                <a:spcPct val="130000"/>
              </a:lnSpc>
              <a:spcBef>
                <a:spcPts val="1600"/>
              </a:spcBef>
              <a:buFont typeface="Arial" panose="020B0604020202020204" pitchFamily="34" charset="0"/>
              <a:buNone/>
              <a:tabLst/>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130000"/>
              </a:lnSpc>
              <a:spcBef>
                <a:spcPts val="1600"/>
              </a:spcBef>
              <a:buFont typeface="Arial" panose="020B0604020202020204" pitchFamily="34" charset="0"/>
              <a:buNone/>
              <a:tabLst/>
            </a:pPr>
            <a:r>
              <a:rPr lang="en-US"/>
              <a:t>Case study | Client’s name</a:t>
            </a:r>
          </a:p>
        </p:txBody>
      </p:sp>
      <p:sp>
        <p:nvSpPr>
          <p:cNvPr id="11" name="Text Placeholder 8">
            <a:extLst>
              <a:ext uri="{FF2B5EF4-FFF2-40B4-BE49-F238E27FC236}">
                <a16:creationId xmlns:a16="http://schemas.microsoft.com/office/drawing/2014/main" id="{6047BD24-6DC8-4A40-9E57-6013ECAAC2D6}"/>
              </a:ext>
            </a:extLst>
          </p:cNvPr>
          <p:cNvSpPr>
            <a:spLocks noGrp="1"/>
          </p:cNvSpPr>
          <p:nvPr>
            <p:ph type="body" sz="quarter" idx="16" hasCustomPrompt="1"/>
          </p:nvPr>
        </p:nvSpPr>
        <p:spPr>
          <a:xfrm>
            <a:off x="685800" y="2057400"/>
            <a:ext cx="5219700"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a:t>Quote</a:t>
            </a:r>
          </a:p>
          <a:p>
            <a:pPr lvl="3"/>
            <a:r>
              <a:rPr lang="en-US"/>
              <a:t>First level bullet</a:t>
            </a:r>
          </a:p>
          <a:p>
            <a:pPr lvl="4"/>
            <a:r>
              <a:rPr lang="en-US"/>
              <a:t>Second level bullet</a:t>
            </a:r>
          </a:p>
          <a:p>
            <a:pPr lvl="5"/>
            <a:r>
              <a:rPr lang="en-US"/>
              <a:t>Numbered bullet</a:t>
            </a:r>
          </a:p>
          <a:p>
            <a:pPr lvl="0"/>
            <a:r>
              <a:rPr lang="en-US"/>
              <a:t>It is a long established fact that a reader will be distracted by the readable content of a page when looking at its layout.</a:t>
            </a:r>
          </a:p>
        </p:txBody>
      </p:sp>
      <p:sp>
        <p:nvSpPr>
          <p:cNvPr id="12" name="Text Placeholder 8">
            <a:extLst>
              <a:ext uri="{FF2B5EF4-FFF2-40B4-BE49-F238E27FC236}">
                <a16:creationId xmlns:a16="http://schemas.microsoft.com/office/drawing/2014/main" id="{3E119FBC-1340-CC4D-B48F-BEC63F8397AD}"/>
              </a:ext>
            </a:extLst>
          </p:cNvPr>
          <p:cNvSpPr>
            <a:spLocks noGrp="1"/>
          </p:cNvSpPr>
          <p:nvPr>
            <p:ph type="body" sz="quarter" idx="17" hasCustomPrompt="1"/>
          </p:nvPr>
        </p:nvSpPr>
        <p:spPr>
          <a:xfrm>
            <a:off x="6286500" y="2057400"/>
            <a:ext cx="5219700"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a:t>Quote</a:t>
            </a:r>
          </a:p>
          <a:p>
            <a:pPr lvl="3"/>
            <a:r>
              <a:rPr lang="en-US"/>
              <a:t>First level bullet</a:t>
            </a:r>
          </a:p>
          <a:p>
            <a:pPr lvl="4"/>
            <a:r>
              <a:rPr lang="en-US"/>
              <a:t>Second level bullet</a:t>
            </a:r>
          </a:p>
          <a:p>
            <a:pPr lvl="5"/>
            <a:r>
              <a:rPr lang="en-US"/>
              <a:t>Numbered bullet</a:t>
            </a:r>
          </a:p>
          <a:p>
            <a:pPr lvl="0"/>
            <a:r>
              <a:rPr lang="en-US"/>
              <a:t>It is a long established fact that a reader will be distracted by the readable content of a page when looking at its layout.</a:t>
            </a:r>
          </a:p>
        </p:txBody>
      </p:sp>
      <p:grpSp>
        <p:nvGrpSpPr>
          <p:cNvPr id="14" name="Group 13">
            <a:extLst>
              <a:ext uri="{FF2B5EF4-FFF2-40B4-BE49-F238E27FC236}">
                <a16:creationId xmlns:a16="http://schemas.microsoft.com/office/drawing/2014/main" id="{80FB1614-D32A-DF4C-8E95-EC16F41C0EC4}"/>
              </a:ext>
            </a:extLst>
          </p:cNvPr>
          <p:cNvGrpSpPr/>
          <p:nvPr userDrawn="1"/>
        </p:nvGrpSpPr>
        <p:grpSpPr>
          <a:xfrm>
            <a:off x="685800" y="6257314"/>
            <a:ext cx="506815" cy="226800"/>
            <a:chOff x="685800" y="6257314"/>
            <a:chExt cx="506815" cy="226800"/>
          </a:xfrm>
        </p:grpSpPr>
        <p:cxnSp>
          <p:nvCxnSpPr>
            <p:cNvPr id="15" name="Straight Connector 14">
              <a:extLst>
                <a:ext uri="{FF2B5EF4-FFF2-40B4-BE49-F238E27FC236}">
                  <a16:creationId xmlns:a16="http://schemas.microsoft.com/office/drawing/2014/main" id="{676AA28E-9401-9B45-B81F-67BBEE97FA21}"/>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414760F5-84D4-3B48-89C8-22E273AA4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3" name="Picture 4" descr="McDonald's Logo PNG Transparent &amp; SVG Vector - Freebie Supply">
            <a:extLst>
              <a:ext uri="{FF2B5EF4-FFF2-40B4-BE49-F238E27FC236}">
                <a16:creationId xmlns:a16="http://schemas.microsoft.com/office/drawing/2014/main" id="{4A62DEE2-D901-E041-AD09-8447FFB256A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27053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ase Study - One Column Big Im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799" y="926592"/>
            <a:ext cx="10820401" cy="749808"/>
          </a:xfrm>
        </p:spPr>
        <p:txBody>
          <a:bodyPr anchor="t" anchorCtr="0"/>
          <a:lstStyle>
            <a:lvl1pPr>
              <a:defRPr sz="24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7" name="Subtitle 2">
            <a:extLst>
              <a:ext uri="{FF2B5EF4-FFF2-40B4-BE49-F238E27FC236}">
                <a16:creationId xmlns:a16="http://schemas.microsoft.com/office/drawing/2014/main" id="{C2E02113-B4D2-A740-AC7B-37EBDA9C2988}"/>
              </a:ext>
            </a:extLst>
          </p:cNvPr>
          <p:cNvSpPr>
            <a:spLocks noGrp="1"/>
          </p:cNvSpPr>
          <p:nvPr>
            <p:ph type="subTitle" idx="13" hasCustomPrompt="1"/>
          </p:nvPr>
        </p:nvSpPr>
        <p:spPr>
          <a:xfrm>
            <a:off x="685799" y="533400"/>
            <a:ext cx="5219701" cy="254813"/>
          </a:xfrm>
        </p:spPr>
        <p:txBody>
          <a:bodyPr anchor="t" anchorCtr="0">
            <a:noAutofit/>
          </a:bodyPr>
          <a:lstStyle>
            <a:lvl1pPr marL="0" indent="0" algn="l">
              <a:spcAft>
                <a:spcPts val="0"/>
              </a:spcAft>
              <a:buNone/>
              <a:defRPr sz="1000" b="0" i="0" kern="0" cap="none" spc="50" baseline="0">
                <a:solidFill>
                  <a:schemeClr val="accent3"/>
                </a:solidFill>
                <a:latin typeface="Futura Next DemiBold" panose="020B0602020204020303" pitchFamily="34" charset="77"/>
              </a:defRPr>
            </a:lvl1pPr>
            <a:lvl2pPr marL="6350" indent="0" algn="l" defTabSz="914400" rtl="0" eaLnBrk="1" latinLnBrk="0" hangingPunct="1">
              <a:lnSpc>
                <a:spcPct val="130000"/>
              </a:lnSpc>
              <a:spcBef>
                <a:spcPts val="1600"/>
              </a:spcBef>
              <a:buFont typeface="Arial" panose="020B0604020202020204" pitchFamily="34" charset="0"/>
              <a:buNone/>
              <a:tabLst/>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130000"/>
              </a:lnSpc>
              <a:spcBef>
                <a:spcPts val="1600"/>
              </a:spcBef>
              <a:buFont typeface="Arial" panose="020B0604020202020204" pitchFamily="34" charset="0"/>
              <a:buNone/>
              <a:tabLst/>
            </a:pPr>
            <a:r>
              <a:rPr lang="en-US"/>
              <a:t>Case study | Client’s name</a:t>
            </a:r>
          </a:p>
        </p:txBody>
      </p:sp>
      <p:sp>
        <p:nvSpPr>
          <p:cNvPr id="13" name="Text Placeholder 8">
            <a:extLst>
              <a:ext uri="{FF2B5EF4-FFF2-40B4-BE49-F238E27FC236}">
                <a16:creationId xmlns:a16="http://schemas.microsoft.com/office/drawing/2014/main" id="{6D17640F-B0EC-8546-92BF-262CBF7216C4}"/>
              </a:ext>
            </a:extLst>
          </p:cNvPr>
          <p:cNvSpPr>
            <a:spLocks noGrp="1"/>
          </p:cNvSpPr>
          <p:nvPr>
            <p:ph type="body" sz="quarter" idx="17" hasCustomPrompt="1"/>
          </p:nvPr>
        </p:nvSpPr>
        <p:spPr>
          <a:xfrm>
            <a:off x="685800" y="2057400"/>
            <a:ext cx="3352800"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a:t>Quote</a:t>
            </a:r>
          </a:p>
          <a:p>
            <a:pPr lvl="3"/>
            <a:r>
              <a:rPr lang="en-US"/>
              <a:t>First level bullet</a:t>
            </a:r>
          </a:p>
          <a:p>
            <a:pPr lvl="4"/>
            <a:r>
              <a:rPr lang="en-US"/>
              <a:t>Second level bullet</a:t>
            </a:r>
          </a:p>
          <a:p>
            <a:pPr lvl="5"/>
            <a:r>
              <a:rPr lang="en-US"/>
              <a:t>Numbered bullet</a:t>
            </a:r>
          </a:p>
          <a:p>
            <a:pPr lvl="0"/>
            <a:r>
              <a:rPr lang="en-US"/>
              <a:t>It is a long established fact that a reader will be distracted by the readable content of a page when looking at its layout.</a:t>
            </a:r>
          </a:p>
        </p:txBody>
      </p:sp>
      <p:sp>
        <p:nvSpPr>
          <p:cNvPr id="14" name="Text Placeholder 8">
            <a:extLst>
              <a:ext uri="{FF2B5EF4-FFF2-40B4-BE49-F238E27FC236}">
                <a16:creationId xmlns:a16="http://schemas.microsoft.com/office/drawing/2014/main" id="{C3DBA832-F974-8945-A1DE-FA87C969C77D}"/>
              </a:ext>
            </a:extLst>
          </p:cNvPr>
          <p:cNvSpPr>
            <a:spLocks noGrp="1"/>
          </p:cNvSpPr>
          <p:nvPr>
            <p:ph type="body" sz="quarter" idx="18" hasCustomPrompt="1"/>
          </p:nvPr>
        </p:nvSpPr>
        <p:spPr>
          <a:xfrm>
            <a:off x="4419600" y="2057400"/>
            <a:ext cx="3352800"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a:t>Quote</a:t>
            </a:r>
          </a:p>
          <a:p>
            <a:pPr lvl="3"/>
            <a:r>
              <a:rPr lang="en-US"/>
              <a:t>First level bullet</a:t>
            </a:r>
          </a:p>
          <a:p>
            <a:pPr lvl="4"/>
            <a:r>
              <a:rPr lang="en-US"/>
              <a:t>Second level bullet</a:t>
            </a:r>
          </a:p>
          <a:p>
            <a:pPr lvl="5"/>
            <a:r>
              <a:rPr lang="en-US"/>
              <a:t>Numbered bullet</a:t>
            </a:r>
          </a:p>
          <a:p>
            <a:pPr lvl="0"/>
            <a:r>
              <a:rPr lang="en-US"/>
              <a:t>It is a long established fact that a reader will be distracted by the readable content of a page when looking at its layout.</a:t>
            </a:r>
          </a:p>
        </p:txBody>
      </p:sp>
      <p:sp>
        <p:nvSpPr>
          <p:cNvPr id="15" name="Text Placeholder 8">
            <a:extLst>
              <a:ext uri="{FF2B5EF4-FFF2-40B4-BE49-F238E27FC236}">
                <a16:creationId xmlns:a16="http://schemas.microsoft.com/office/drawing/2014/main" id="{3FF8D2A5-42B1-C847-A8E5-C2109F6E6E21}"/>
              </a:ext>
            </a:extLst>
          </p:cNvPr>
          <p:cNvSpPr>
            <a:spLocks noGrp="1"/>
          </p:cNvSpPr>
          <p:nvPr>
            <p:ph type="body" sz="quarter" idx="19" hasCustomPrompt="1"/>
          </p:nvPr>
        </p:nvSpPr>
        <p:spPr>
          <a:xfrm>
            <a:off x="8153399" y="2057400"/>
            <a:ext cx="3352800"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a:t>Quote</a:t>
            </a:r>
          </a:p>
          <a:p>
            <a:pPr lvl="3"/>
            <a:r>
              <a:rPr lang="en-US"/>
              <a:t>First level bullet</a:t>
            </a:r>
          </a:p>
          <a:p>
            <a:pPr lvl="4"/>
            <a:r>
              <a:rPr lang="en-US"/>
              <a:t>Second level bullet</a:t>
            </a:r>
          </a:p>
          <a:p>
            <a:pPr lvl="5"/>
            <a:r>
              <a:rPr lang="en-US"/>
              <a:t>Numbered bullet</a:t>
            </a:r>
          </a:p>
          <a:p>
            <a:pPr lvl="0"/>
            <a:r>
              <a:rPr lang="en-US"/>
              <a:t>It is a long established fact that a reader will be distracted by the readable content of a page when looking at its layout.</a:t>
            </a:r>
          </a:p>
        </p:txBody>
      </p:sp>
      <p:grpSp>
        <p:nvGrpSpPr>
          <p:cNvPr id="12" name="Group 11">
            <a:extLst>
              <a:ext uri="{FF2B5EF4-FFF2-40B4-BE49-F238E27FC236}">
                <a16:creationId xmlns:a16="http://schemas.microsoft.com/office/drawing/2014/main" id="{492C9F3B-A9FE-D94A-ABFE-BDD6A0FFF51E}"/>
              </a:ext>
            </a:extLst>
          </p:cNvPr>
          <p:cNvGrpSpPr/>
          <p:nvPr userDrawn="1"/>
        </p:nvGrpSpPr>
        <p:grpSpPr>
          <a:xfrm>
            <a:off x="685800" y="6257314"/>
            <a:ext cx="506815" cy="226800"/>
            <a:chOff x="685800" y="6257314"/>
            <a:chExt cx="506815" cy="226800"/>
          </a:xfrm>
        </p:grpSpPr>
        <p:cxnSp>
          <p:nvCxnSpPr>
            <p:cNvPr id="16" name="Straight Connector 15">
              <a:extLst>
                <a:ext uri="{FF2B5EF4-FFF2-40B4-BE49-F238E27FC236}">
                  <a16:creationId xmlns:a16="http://schemas.microsoft.com/office/drawing/2014/main" id="{E5CB639C-5EFB-464A-A018-EDF8020C9B70}"/>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47050261-03F9-1F41-A15C-253DB12AD83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9" name="Picture 4" descr="McDonald's Logo PNG Transparent &amp; SVG Vector - Freebie Supply">
            <a:extLst>
              <a:ext uri="{FF2B5EF4-FFF2-40B4-BE49-F238E27FC236}">
                <a16:creationId xmlns:a16="http://schemas.microsoft.com/office/drawing/2014/main" id="{A4C54AFD-F3F2-A84F-9314-495A2E54852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9554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Case Study - One Column Big Im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799" y="926592"/>
            <a:ext cx="10820401" cy="749808"/>
          </a:xfrm>
        </p:spPr>
        <p:txBody>
          <a:bodyPr anchor="t" anchorCtr="0"/>
          <a:lstStyle>
            <a:lvl1pPr>
              <a:defRPr sz="24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7" name="Subtitle 2">
            <a:extLst>
              <a:ext uri="{FF2B5EF4-FFF2-40B4-BE49-F238E27FC236}">
                <a16:creationId xmlns:a16="http://schemas.microsoft.com/office/drawing/2014/main" id="{C2E02113-B4D2-A740-AC7B-37EBDA9C2988}"/>
              </a:ext>
            </a:extLst>
          </p:cNvPr>
          <p:cNvSpPr>
            <a:spLocks noGrp="1"/>
          </p:cNvSpPr>
          <p:nvPr>
            <p:ph type="subTitle" idx="13" hasCustomPrompt="1"/>
          </p:nvPr>
        </p:nvSpPr>
        <p:spPr>
          <a:xfrm>
            <a:off x="685799" y="533400"/>
            <a:ext cx="5219701" cy="254813"/>
          </a:xfrm>
        </p:spPr>
        <p:txBody>
          <a:bodyPr anchor="t" anchorCtr="0">
            <a:noAutofit/>
          </a:bodyPr>
          <a:lstStyle>
            <a:lvl1pPr marL="0" indent="0" algn="l">
              <a:spcAft>
                <a:spcPts val="0"/>
              </a:spcAft>
              <a:buNone/>
              <a:defRPr sz="1000" b="0" i="0" kern="0" cap="none" spc="50" baseline="0">
                <a:solidFill>
                  <a:schemeClr val="accent3"/>
                </a:solidFill>
                <a:latin typeface="Futura Next DemiBold" panose="020B0602020204020303" pitchFamily="34" charset="77"/>
              </a:defRPr>
            </a:lvl1pPr>
            <a:lvl2pPr marL="6350" indent="0" algn="l" defTabSz="914400" rtl="0" eaLnBrk="1" latinLnBrk="0" hangingPunct="1">
              <a:lnSpc>
                <a:spcPct val="130000"/>
              </a:lnSpc>
              <a:spcBef>
                <a:spcPts val="1600"/>
              </a:spcBef>
              <a:buFont typeface="Arial" panose="020B0604020202020204" pitchFamily="34" charset="0"/>
              <a:buNone/>
              <a:tabLst/>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130000"/>
              </a:lnSpc>
              <a:spcBef>
                <a:spcPts val="1600"/>
              </a:spcBef>
              <a:buFont typeface="Arial" panose="020B0604020202020204" pitchFamily="34" charset="0"/>
              <a:buNone/>
              <a:tabLst/>
            </a:pPr>
            <a:r>
              <a:rPr lang="en-US"/>
              <a:t>Case study | Client’s name</a:t>
            </a:r>
          </a:p>
        </p:txBody>
      </p:sp>
      <p:sp>
        <p:nvSpPr>
          <p:cNvPr id="15" name="Text Placeholder 8">
            <a:extLst>
              <a:ext uri="{FF2B5EF4-FFF2-40B4-BE49-F238E27FC236}">
                <a16:creationId xmlns:a16="http://schemas.microsoft.com/office/drawing/2014/main" id="{1AB97CAC-4E8E-0D47-8F2E-E81012C12547}"/>
              </a:ext>
            </a:extLst>
          </p:cNvPr>
          <p:cNvSpPr>
            <a:spLocks noGrp="1"/>
          </p:cNvSpPr>
          <p:nvPr>
            <p:ph type="body" sz="quarter" idx="18" hasCustomPrompt="1"/>
          </p:nvPr>
        </p:nvSpPr>
        <p:spPr>
          <a:xfrm>
            <a:off x="685800" y="2057400"/>
            <a:ext cx="2400299"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6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a:t>Quote</a:t>
            </a:r>
          </a:p>
          <a:p>
            <a:pPr lvl="3"/>
            <a:r>
              <a:rPr lang="en-US"/>
              <a:t>First level bullet</a:t>
            </a:r>
          </a:p>
          <a:p>
            <a:pPr lvl="4"/>
            <a:r>
              <a:rPr lang="en-US"/>
              <a:t>Second level bullet</a:t>
            </a:r>
          </a:p>
          <a:p>
            <a:pPr lvl="5"/>
            <a:r>
              <a:rPr lang="en-US"/>
              <a:t>Numbered bullet</a:t>
            </a:r>
          </a:p>
        </p:txBody>
      </p:sp>
      <p:sp>
        <p:nvSpPr>
          <p:cNvPr id="16" name="Text Placeholder 8">
            <a:extLst>
              <a:ext uri="{FF2B5EF4-FFF2-40B4-BE49-F238E27FC236}">
                <a16:creationId xmlns:a16="http://schemas.microsoft.com/office/drawing/2014/main" id="{5BE2BE4C-9ED2-CC4B-A17A-1F15E9961726}"/>
              </a:ext>
            </a:extLst>
          </p:cNvPr>
          <p:cNvSpPr>
            <a:spLocks noGrp="1"/>
          </p:cNvSpPr>
          <p:nvPr>
            <p:ph type="body" sz="quarter" idx="19" hasCustomPrompt="1"/>
          </p:nvPr>
        </p:nvSpPr>
        <p:spPr>
          <a:xfrm>
            <a:off x="3492499" y="2057400"/>
            <a:ext cx="2400299"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a:t>Quote</a:t>
            </a:r>
          </a:p>
          <a:p>
            <a:pPr lvl="3"/>
            <a:r>
              <a:rPr lang="en-US"/>
              <a:t>First level bullet</a:t>
            </a:r>
          </a:p>
          <a:p>
            <a:pPr lvl="4"/>
            <a:r>
              <a:rPr lang="en-US"/>
              <a:t>Second level bullet</a:t>
            </a:r>
          </a:p>
          <a:p>
            <a:pPr lvl="5"/>
            <a:r>
              <a:rPr lang="en-US"/>
              <a:t>Numbered bullet</a:t>
            </a:r>
          </a:p>
        </p:txBody>
      </p:sp>
      <p:sp>
        <p:nvSpPr>
          <p:cNvPr id="17" name="Text Placeholder 8">
            <a:extLst>
              <a:ext uri="{FF2B5EF4-FFF2-40B4-BE49-F238E27FC236}">
                <a16:creationId xmlns:a16="http://schemas.microsoft.com/office/drawing/2014/main" id="{B0189A1A-C20A-FA43-B44A-28FEBD16CEBF}"/>
              </a:ext>
            </a:extLst>
          </p:cNvPr>
          <p:cNvSpPr>
            <a:spLocks noGrp="1"/>
          </p:cNvSpPr>
          <p:nvPr>
            <p:ph type="body" sz="quarter" idx="20" hasCustomPrompt="1"/>
          </p:nvPr>
        </p:nvSpPr>
        <p:spPr>
          <a:xfrm>
            <a:off x="6299198" y="2057400"/>
            <a:ext cx="2400299"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a:t>Quote</a:t>
            </a:r>
          </a:p>
          <a:p>
            <a:pPr lvl="3"/>
            <a:r>
              <a:rPr lang="en-US"/>
              <a:t>First level bullet</a:t>
            </a:r>
          </a:p>
          <a:p>
            <a:pPr lvl="4"/>
            <a:r>
              <a:rPr lang="en-US"/>
              <a:t>Second level bullet</a:t>
            </a:r>
          </a:p>
          <a:p>
            <a:pPr lvl="5"/>
            <a:r>
              <a:rPr lang="en-US"/>
              <a:t>Numbered bullet</a:t>
            </a:r>
          </a:p>
        </p:txBody>
      </p:sp>
      <p:sp>
        <p:nvSpPr>
          <p:cNvPr id="18" name="Text Placeholder 8">
            <a:extLst>
              <a:ext uri="{FF2B5EF4-FFF2-40B4-BE49-F238E27FC236}">
                <a16:creationId xmlns:a16="http://schemas.microsoft.com/office/drawing/2014/main" id="{DDD766CF-788D-2B49-8AD5-F58C2640287E}"/>
              </a:ext>
            </a:extLst>
          </p:cNvPr>
          <p:cNvSpPr>
            <a:spLocks noGrp="1"/>
          </p:cNvSpPr>
          <p:nvPr>
            <p:ph type="body" sz="quarter" idx="21" hasCustomPrompt="1"/>
          </p:nvPr>
        </p:nvSpPr>
        <p:spPr>
          <a:xfrm>
            <a:off x="9105897" y="2057400"/>
            <a:ext cx="2400299"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a:t>Quote</a:t>
            </a:r>
          </a:p>
          <a:p>
            <a:pPr lvl="3"/>
            <a:r>
              <a:rPr lang="en-US"/>
              <a:t>First level bullet</a:t>
            </a:r>
          </a:p>
          <a:p>
            <a:pPr lvl="4"/>
            <a:r>
              <a:rPr lang="en-US"/>
              <a:t>Second level bullet</a:t>
            </a:r>
          </a:p>
          <a:p>
            <a:pPr lvl="5"/>
            <a:r>
              <a:rPr lang="en-US"/>
              <a:t>Numbered bullet</a:t>
            </a:r>
          </a:p>
        </p:txBody>
      </p:sp>
      <p:grpSp>
        <p:nvGrpSpPr>
          <p:cNvPr id="13" name="Group 12">
            <a:extLst>
              <a:ext uri="{FF2B5EF4-FFF2-40B4-BE49-F238E27FC236}">
                <a16:creationId xmlns:a16="http://schemas.microsoft.com/office/drawing/2014/main" id="{A9C0CF75-846C-A041-B42F-EF0D084B9350}"/>
              </a:ext>
            </a:extLst>
          </p:cNvPr>
          <p:cNvGrpSpPr/>
          <p:nvPr userDrawn="1"/>
        </p:nvGrpSpPr>
        <p:grpSpPr>
          <a:xfrm>
            <a:off x="685800" y="6257314"/>
            <a:ext cx="506815" cy="226800"/>
            <a:chOff x="685800" y="6257314"/>
            <a:chExt cx="506815" cy="226800"/>
          </a:xfrm>
        </p:grpSpPr>
        <p:cxnSp>
          <p:nvCxnSpPr>
            <p:cNvPr id="14" name="Straight Connector 13">
              <a:extLst>
                <a:ext uri="{FF2B5EF4-FFF2-40B4-BE49-F238E27FC236}">
                  <a16:creationId xmlns:a16="http://schemas.microsoft.com/office/drawing/2014/main" id="{E9068D63-F20F-C44E-B880-965D26839A13}"/>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D0411DF5-0C0F-8A41-BCE5-76523F5475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21" name="Picture 4" descr="McDonald's Logo PNG Transparent &amp; SVG Vector - Freebie Supply">
            <a:extLst>
              <a:ext uri="{FF2B5EF4-FFF2-40B4-BE49-F238E27FC236}">
                <a16:creationId xmlns:a16="http://schemas.microsoft.com/office/drawing/2014/main" id="{20223CA8-7922-094A-B6FB-FF948E1554C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38879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_Case Study - One Column Big Im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799" y="3054096"/>
            <a:ext cx="4267201" cy="749808"/>
          </a:xfrm>
        </p:spPr>
        <p:txBody>
          <a:bodyPr anchor="ctr" anchorCtr="0"/>
          <a:lstStyle>
            <a:lvl1pPr>
              <a:defRPr sz="24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7" name="Subtitle 2">
            <a:extLst>
              <a:ext uri="{FF2B5EF4-FFF2-40B4-BE49-F238E27FC236}">
                <a16:creationId xmlns:a16="http://schemas.microsoft.com/office/drawing/2014/main" id="{C2E02113-B4D2-A740-AC7B-37EBDA9C2988}"/>
              </a:ext>
            </a:extLst>
          </p:cNvPr>
          <p:cNvSpPr>
            <a:spLocks noGrp="1"/>
          </p:cNvSpPr>
          <p:nvPr>
            <p:ph type="subTitle" idx="13" hasCustomPrompt="1"/>
          </p:nvPr>
        </p:nvSpPr>
        <p:spPr>
          <a:xfrm>
            <a:off x="685799" y="533400"/>
            <a:ext cx="5219701" cy="254813"/>
          </a:xfrm>
        </p:spPr>
        <p:txBody>
          <a:bodyPr anchor="t" anchorCtr="0">
            <a:noAutofit/>
          </a:bodyPr>
          <a:lstStyle>
            <a:lvl1pPr marL="0" indent="0" algn="l">
              <a:spcAft>
                <a:spcPts val="0"/>
              </a:spcAft>
              <a:buNone/>
              <a:defRPr sz="1000" b="0" i="0" kern="0" cap="none" spc="50" baseline="0">
                <a:solidFill>
                  <a:schemeClr val="accent3"/>
                </a:solidFill>
                <a:latin typeface="Futura Next DemiBold" panose="020B0602020204020303" pitchFamily="34" charset="77"/>
              </a:defRPr>
            </a:lvl1pPr>
            <a:lvl2pPr marL="6350" indent="0" algn="l" defTabSz="914400" rtl="0" eaLnBrk="1" latinLnBrk="0" hangingPunct="1">
              <a:lnSpc>
                <a:spcPct val="130000"/>
              </a:lnSpc>
              <a:spcBef>
                <a:spcPts val="1600"/>
              </a:spcBef>
              <a:buFont typeface="Arial" panose="020B0604020202020204" pitchFamily="34" charset="0"/>
              <a:buNone/>
              <a:tabLst/>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130000"/>
              </a:lnSpc>
              <a:spcBef>
                <a:spcPts val="1600"/>
              </a:spcBef>
              <a:buFont typeface="Arial" panose="020B0604020202020204" pitchFamily="34" charset="0"/>
              <a:buNone/>
              <a:tabLst/>
            </a:pPr>
            <a:r>
              <a:rPr lang="en-US"/>
              <a:t>Case study | Client’s name</a:t>
            </a:r>
          </a:p>
        </p:txBody>
      </p:sp>
      <p:sp>
        <p:nvSpPr>
          <p:cNvPr id="8" name="Text Placeholder 8">
            <a:extLst>
              <a:ext uri="{FF2B5EF4-FFF2-40B4-BE49-F238E27FC236}">
                <a16:creationId xmlns:a16="http://schemas.microsoft.com/office/drawing/2014/main" id="{AA8F961E-FA33-7640-99EA-4C7FE4A3DDF1}"/>
              </a:ext>
            </a:extLst>
          </p:cNvPr>
          <p:cNvSpPr>
            <a:spLocks noGrp="1"/>
          </p:cNvSpPr>
          <p:nvPr>
            <p:ph type="body" sz="quarter" idx="16" hasCustomPrompt="1"/>
          </p:nvPr>
        </p:nvSpPr>
        <p:spPr>
          <a:xfrm>
            <a:off x="6283452" y="533400"/>
            <a:ext cx="5219700" cy="5638800"/>
          </a:xfrm>
        </p:spPr>
        <p:txBody>
          <a:bodyPr numCol="1" spcCol="384048" anchor="ctr"/>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spcAft>
                <a:spcPts val="0"/>
              </a:spcAft>
              <a:buClrTx/>
              <a:defRPr sz="1000"/>
            </a:lvl4pPr>
            <a:lvl5pPr marL="274320" indent="-137160">
              <a:lnSpc>
                <a:spcPct val="140000"/>
              </a:lnSpc>
              <a:spcBef>
                <a:spcPts val="200"/>
              </a:spcBef>
              <a:spcAft>
                <a:spcPts val="0"/>
              </a:spcAft>
              <a:defRPr sz="1000"/>
            </a:lvl5pPr>
            <a:lvl6pPr marL="274320" indent="-274320">
              <a:lnSpc>
                <a:spcPct val="140000"/>
              </a:lnSpc>
              <a:spcBef>
                <a:spcPts val="400"/>
              </a:spcBef>
              <a:spcAft>
                <a:spcPts val="0"/>
              </a:spcAft>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a:t>Quote</a:t>
            </a:r>
          </a:p>
          <a:p>
            <a:pPr lvl="3"/>
            <a:r>
              <a:rPr lang="en-US"/>
              <a:t>First level bullet</a:t>
            </a:r>
          </a:p>
          <a:p>
            <a:pPr lvl="4"/>
            <a:r>
              <a:rPr lang="en-US"/>
              <a:t>Second level bullet</a:t>
            </a:r>
          </a:p>
          <a:p>
            <a:pPr lvl="5"/>
            <a:r>
              <a:rPr lang="en-US"/>
              <a:t>Numbered bullet</a:t>
            </a:r>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p:txBody>
      </p:sp>
      <p:grpSp>
        <p:nvGrpSpPr>
          <p:cNvPr id="12" name="Group 11">
            <a:extLst>
              <a:ext uri="{FF2B5EF4-FFF2-40B4-BE49-F238E27FC236}">
                <a16:creationId xmlns:a16="http://schemas.microsoft.com/office/drawing/2014/main" id="{79AFCC1F-801F-5C4B-AD2A-7CED2B38E785}"/>
              </a:ext>
            </a:extLst>
          </p:cNvPr>
          <p:cNvGrpSpPr/>
          <p:nvPr userDrawn="1"/>
        </p:nvGrpSpPr>
        <p:grpSpPr>
          <a:xfrm>
            <a:off x="685800" y="6257314"/>
            <a:ext cx="506815" cy="226800"/>
            <a:chOff x="685800" y="6257314"/>
            <a:chExt cx="506815" cy="226800"/>
          </a:xfrm>
        </p:grpSpPr>
        <p:cxnSp>
          <p:nvCxnSpPr>
            <p:cNvPr id="13" name="Straight Connector 12">
              <a:extLst>
                <a:ext uri="{FF2B5EF4-FFF2-40B4-BE49-F238E27FC236}">
                  <a16:creationId xmlns:a16="http://schemas.microsoft.com/office/drawing/2014/main" id="{F4273368-2FDA-C441-A238-A9A87E1565E0}"/>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623E43D5-DF29-964B-98B4-AAB11A0E76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0" name="Picture 4" descr="McDonald's Logo PNG Transparent &amp; SVG Vector - Freebie Supply">
            <a:extLst>
              <a:ext uri="{FF2B5EF4-FFF2-40B4-BE49-F238E27FC236}">
                <a16:creationId xmlns:a16="http://schemas.microsoft.com/office/drawing/2014/main" id="{6171BBFD-AA44-344B-818B-9316EEE6111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55191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ase Study - Header Onl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926592"/>
            <a:ext cx="10817352" cy="749808"/>
          </a:xfrm>
        </p:spPr>
        <p:txBody>
          <a:bodyPr anchor="t" anchorCtr="0"/>
          <a:lstStyle>
            <a:lvl1pPr>
              <a:defRPr sz="24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7" name="Subtitle 2">
            <a:extLst>
              <a:ext uri="{FF2B5EF4-FFF2-40B4-BE49-F238E27FC236}">
                <a16:creationId xmlns:a16="http://schemas.microsoft.com/office/drawing/2014/main" id="{C2E02113-B4D2-A740-AC7B-37EBDA9C2988}"/>
              </a:ext>
            </a:extLst>
          </p:cNvPr>
          <p:cNvSpPr>
            <a:spLocks noGrp="1"/>
          </p:cNvSpPr>
          <p:nvPr>
            <p:ph type="subTitle" idx="13" hasCustomPrompt="1"/>
          </p:nvPr>
        </p:nvSpPr>
        <p:spPr>
          <a:xfrm>
            <a:off x="685800" y="533400"/>
            <a:ext cx="4913376" cy="254813"/>
          </a:xfrm>
        </p:spPr>
        <p:txBody>
          <a:bodyPr anchor="t" anchorCtr="0">
            <a:noAutofit/>
          </a:bodyPr>
          <a:lstStyle>
            <a:lvl1pPr marL="0" indent="0" algn="l">
              <a:spcAft>
                <a:spcPts val="0"/>
              </a:spcAft>
              <a:buNone/>
              <a:defRPr sz="1000" b="0" i="0" kern="0" cap="none" spc="50" baseline="0">
                <a:solidFill>
                  <a:schemeClr val="accent3"/>
                </a:solidFill>
                <a:latin typeface="Futura Next DemiBold" panose="020B0602020204020303" pitchFamily="34" charset="77"/>
              </a:defRPr>
            </a:lvl1pPr>
            <a:lvl2pPr marL="6350" indent="0" algn="l" defTabSz="914400" rtl="0" eaLnBrk="1" latinLnBrk="0" hangingPunct="1">
              <a:lnSpc>
                <a:spcPct val="130000"/>
              </a:lnSpc>
              <a:spcBef>
                <a:spcPts val="1600"/>
              </a:spcBef>
              <a:buFont typeface="Arial" panose="020B0604020202020204" pitchFamily="34" charset="0"/>
              <a:buNone/>
              <a:tabLst/>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130000"/>
              </a:lnSpc>
              <a:spcBef>
                <a:spcPts val="1600"/>
              </a:spcBef>
              <a:buFont typeface="Arial" panose="020B0604020202020204" pitchFamily="34" charset="0"/>
              <a:buNone/>
              <a:tabLst/>
            </a:pPr>
            <a:r>
              <a:rPr lang="en-US"/>
              <a:t>Case study | Client’s name</a:t>
            </a:r>
          </a:p>
        </p:txBody>
      </p:sp>
      <p:grpSp>
        <p:nvGrpSpPr>
          <p:cNvPr id="10" name="Group 9">
            <a:extLst>
              <a:ext uri="{FF2B5EF4-FFF2-40B4-BE49-F238E27FC236}">
                <a16:creationId xmlns:a16="http://schemas.microsoft.com/office/drawing/2014/main" id="{DE78AC01-BE7A-944B-92A6-DDC88597F23F}"/>
              </a:ext>
            </a:extLst>
          </p:cNvPr>
          <p:cNvGrpSpPr/>
          <p:nvPr userDrawn="1"/>
        </p:nvGrpSpPr>
        <p:grpSpPr>
          <a:xfrm>
            <a:off x="685800" y="6257314"/>
            <a:ext cx="506815" cy="226800"/>
            <a:chOff x="685800" y="6257314"/>
            <a:chExt cx="506815" cy="226800"/>
          </a:xfrm>
        </p:grpSpPr>
        <p:cxnSp>
          <p:nvCxnSpPr>
            <p:cNvPr id="11" name="Straight Connector 10">
              <a:extLst>
                <a:ext uri="{FF2B5EF4-FFF2-40B4-BE49-F238E27FC236}">
                  <a16:creationId xmlns:a16="http://schemas.microsoft.com/office/drawing/2014/main" id="{95A933D2-2C7B-D447-9299-964EDB406FB5}"/>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9FB983E-5170-0C42-A12C-E3B765446C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9" name="Picture 4" descr="McDonald's Logo PNG Transparent &amp; SVG Vector - Freebie Supply">
            <a:extLst>
              <a:ext uri="{FF2B5EF4-FFF2-40B4-BE49-F238E27FC236}">
                <a16:creationId xmlns:a16="http://schemas.microsoft.com/office/drawing/2014/main" id="{A1E5EEF6-72F8-FB40-ABF2-739F3E9A799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83911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ase Study - Breadcrumb Onl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7" name="Subtitle 2">
            <a:extLst>
              <a:ext uri="{FF2B5EF4-FFF2-40B4-BE49-F238E27FC236}">
                <a16:creationId xmlns:a16="http://schemas.microsoft.com/office/drawing/2014/main" id="{C2E02113-B4D2-A740-AC7B-37EBDA9C2988}"/>
              </a:ext>
            </a:extLst>
          </p:cNvPr>
          <p:cNvSpPr>
            <a:spLocks noGrp="1"/>
          </p:cNvSpPr>
          <p:nvPr>
            <p:ph type="subTitle" idx="13" hasCustomPrompt="1"/>
          </p:nvPr>
        </p:nvSpPr>
        <p:spPr>
          <a:xfrm>
            <a:off x="685800" y="533400"/>
            <a:ext cx="4913376" cy="254813"/>
          </a:xfrm>
        </p:spPr>
        <p:txBody>
          <a:bodyPr anchor="t" anchorCtr="0">
            <a:noAutofit/>
          </a:bodyPr>
          <a:lstStyle>
            <a:lvl1pPr marL="0" indent="0" algn="l">
              <a:spcAft>
                <a:spcPts val="0"/>
              </a:spcAft>
              <a:buNone/>
              <a:defRPr sz="1000" b="0" i="0" kern="0" cap="none" spc="50" baseline="0">
                <a:solidFill>
                  <a:schemeClr val="accent3"/>
                </a:solidFill>
                <a:latin typeface="Futura Next DemiBold" panose="020B0602020204020303" pitchFamily="34" charset="77"/>
              </a:defRPr>
            </a:lvl1pPr>
            <a:lvl2pPr marL="6350" indent="0" algn="l" defTabSz="914400" rtl="0" eaLnBrk="1" latinLnBrk="0" hangingPunct="1">
              <a:lnSpc>
                <a:spcPct val="130000"/>
              </a:lnSpc>
              <a:spcBef>
                <a:spcPts val="1600"/>
              </a:spcBef>
              <a:buFont typeface="Arial" panose="020B0604020202020204" pitchFamily="34" charset="0"/>
              <a:buNone/>
              <a:tabLst/>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130000"/>
              </a:lnSpc>
              <a:spcBef>
                <a:spcPts val="1600"/>
              </a:spcBef>
              <a:buFont typeface="Arial" panose="020B0604020202020204" pitchFamily="34" charset="0"/>
              <a:buNone/>
              <a:tabLst/>
            </a:pPr>
            <a:r>
              <a:rPr lang="en-US"/>
              <a:t>Case study | Client’s name</a:t>
            </a:r>
          </a:p>
        </p:txBody>
      </p:sp>
      <p:grpSp>
        <p:nvGrpSpPr>
          <p:cNvPr id="9" name="Group 8">
            <a:extLst>
              <a:ext uri="{FF2B5EF4-FFF2-40B4-BE49-F238E27FC236}">
                <a16:creationId xmlns:a16="http://schemas.microsoft.com/office/drawing/2014/main" id="{03F177AA-69BB-1747-B4FC-A21ED145A70B}"/>
              </a:ext>
            </a:extLst>
          </p:cNvPr>
          <p:cNvGrpSpPr/>
          <p:nvPr userDrawn="1"/>
        </p:nvGrpSpPr>
        <p:grpSpPr>
          <a:xfrm>
            <a:off x="685800" y="6257314"/>
            <a:ext cx="506815" cy="226800"/>
            <a:chOff x="685800" y="6257314"/>
            <a:chExt cx="506815" cy="226800"/>
          </a:xfrm>
        </p:grpSpPr>
        <p:cxnSp>
          <p:nvCxnSpPr>
            <p:cNvPr id="10" name="Straight Connector 9">
              <a:extLst>
                <a:ext uri="{FF2B5EF4-FFF2-40B4-BE49-F238E27FC236}">
                  <a16:creationId xmlns:a16="http://schemas.microsoft.com/office/drawing/2014/main" id="{EB2D622A-A9C7-1B45-915E-6639438F75AF}"/>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D3E6303-DF94-FB4D-AE39-C6E10ACEE28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8" name="Picture 4" descr="McDonald's Logo PNG Transparent &amp; SVG Vector - Freebie Supply">
            <a:extLst>
              <a:ext uri="{FF2B5EF4-FFF2-40B4-BE49-F238E27FC236}">
                <a16:creationId xmlns:a16="http://schemas.microsoft.com/office/drawing/2014/main" id="{F8B2D907-CDF3-6245-86B9-6F29699EBE1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655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9/15/2020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4172925085"/>
      </p:ext>
    </p:extLst>
  </p:cSld>
  <p:clrMapOvr>
    <a:masterClrMapping/>
  </p:clrMapOvr>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1525925"/>
            <a:ext cx="2400300" cy="2629382"/>
          </a:xfrm>
        </p:spPr>
        <p:txBody>
          <a:bodyPr anchor="t" anchorCtr="0"/>
          <a:lstStyle>
            <a:lvl1pPr>
              <a:defRPr sz="1800" b="0" i="0">
                <a:latin typeface="Futura Next Medium" panose="020B0602020204020303" pitchFamily="34" charset="77"/>
              </a:defRPr>
            </a:lvl1pPr>
          </a:lstStyle>
          <a:p>
            <a:r>
              <a:rPr lang="en-US"/>
              <a:t>Long title sentence case, the standard chunk of Lorem Ipsum used since the 1500s.</a:t>
            </a:r>
          </a:p>
        </p:txBody>
      </p:sp>
      <p:sp>
        <p:nvSpPr>
          <p:cNvPr id="7" name="Subtitle 2">
            <a:extLst>
              <a:ext uri="{FF2B5EF4-FFF2-40B4-BE49-F238E27FC236}">
                <a16:creationId xmlns:a16="http://schemas.microsoft.com/office/drawing/2014/main" id="{C2E02113-B4D2-A740-AC7B-37EBDA9C2988}"/>
              </a:ext>
            </a:extLst>
          </p:cNvPr>
          <p:cNvSpPr>
            <a:spLocks noGrp="1"/>
          </p:cNvSpPr>
          <p:nvPr>
            <p:ph type="subTitle" idx="13" hasCustomPrompt="1"/>
          </p:nvPr>
        </p:nvSpPr>
        <p:spPr>
          <a:xfrm>
            <a:off x="685800" y="533400"/>
            <a:ext cx="4913376" cy="254813"/>
          </a:xfrm>
        </p:spPr>
        <p:txBody>
          <a:bodyPr anchor="t" anchorCtr="0">
            <a:noAutofit/>
          </a:bodyPr>
          <a:lstStyle>
            <a:lvl1pPr marL="0" indent="0" algn="l">
              <a:spcAft>
                <a:spcPts val="0"/>
              </a:spcAft>
              <a:buNone/>
              <a:defRPr sz="1000" b="0" i="0" kern="0" cap="none" spc="50" baseline="0">
                <a:solidFill>
                  <a:schemeClr val="accent3"/>
                </a:solidFill>
                <a:latin typeface="Futura Next DemiBold" panose="020B0602020204020303" pitchFamily="34" charset="77"/>
              </a:defRPr>
            </a:lvl1pPr>
            <a:lvl2pPr marL="6350" indent="0" algn="l" defTabSz="914400" rtl="0" eaLnBrk="1" latinLnBrk="0" hangingPunct="1">
              <a:lnSpc>
                <a:spcPct val="130000"/>
              </a:lnSpc>
              <a:spcBef>
                <a:spcPts val="1600"/>
              </a:spcBef>
              <a:buFont typeface="Arial" panose="020B0604020202020204" pitchFamily="34" charset="0"/>
              <a:buNone/>
              <a:tabLst/>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130000"/>
              </a:lnSpc>
              <a:spcBef>
                <a:spcPts val="1600"/>
              </a:spcBef>
              <a:buFont typeface="Arial" panose="020B0604020202020204" pitchFamily="34" charset="0"/>
              <a:buNone/>
              <a:tabLst/>
            </a:pPr>
            <a:r>
              <a:rPr lang="en-US"/>
              <a:t>Name of RFP / Section name</a:t>
            </a:r>
          </a:p>
        </p:txBody>
      </p:sp>
      <p:sp>
        <p:nvSpPr>
          <p:cNvPr id="5" name="Text Placeholder 4">
            <a:extLst>
              <a:ext uri="{FF2B5EF4-FFF2-40B4-BE49-F238E27FC236}">
                <a16:creationId xmlns:a16="http://schemas.microsoft.com/office/drawing/2014/main" id="{0EC86D83-3D5C-1F4C-A8DE-27F93A34C6E3}"/>
              </a:ext>
            </a:extLst>
          </p:cNvPr>
          <p:cNvSpPr>
            <a:spLocks noGrp="1"/>
          </p:cNvSpPr>
          <p:nvPr>
            <p:ph type="body" sz="quarter" idx="14" hasCustomPrompt="1"/>
          </p:nvPr>
        </p:nvSpPr>
        <p:spPr>
          <a:xfrm>
            <a:off x="685800" y="994031"/>
            <a:ext cx="4913313" cy="256032"/>
          </a:xfrm>
        </p:spPr>
        <p:txBody>
          <a:bodyPr/>
          <a:lstStyle>
            <a:lvl1pPr>
              <a:defRPr lang="en-US" sz="1000" b="0" i="0" kern="0" cap="none" spc="50" baseline="0" dirty="0">
                <a:solidFill>
                  <a:schemeClr val="accent2"/>
                </a:solidFill>
                <a:latin typeface="Futura Next DemiBold" panose="020B0602020204020303" pitchFamily="34" charset="77"/>
                <a:ea typeface="+mn-ea"/>
                <a:cs typeface="+mn-cs"/>
              </a:defRPr>
            </a:lvl1pPr>
            <a:lvl2pPr>
              <a:defRPr lang="en-US" sz="1000" b="1" i="0" kern="1200" dirty="0" smtClean="0">
                <a:solidFill>
                  <a:schemeClr val="accent1"/>
                </a:solidFill>
                <a:latin typeface="Futura Next DemiBold" panose="020B0502020204020303" pitchFamily="34" charset="77"/>
                <a:ea typeface="+mn-ea"/>
                <a:cs typeface="+mn-cs"/>
              </a:defRPr>
            </a:lvl2pPr>
          </a:lstStyle>
          <a:p>
            <a:pPr marL="0" lvl="0" indent="0" algn="l" defTabSz="914400" rtl="0" eaLnBrk="1" latinLnBrk="0" hangingPunct="1">
              <a:lnSpc>
                <a:spcPct val="130000"/>
              </a:lnSpc>
              <a:spcBef>
                <a:spcPts val="1600"/>
              </a:spcBef>
              <a:spcAft>
                <a:spcPts val="0"/>
              </a:spcAft>
              <a:buFont typeface="Arial" panose="020B0604020202020204" pitchFamily="34" charset="0"/>
              <a:buNone/>
              <a:tabLst/>
            </a:pPr>
            <a:r>
              <a:rPr lang="en-US"/>
              <a:t>Question 01</a:t>
            </a:r>
          </a:p>
        </p:txBody>
      </p:sp>
      <p:sp>
        <p:nvSpPr>
          <p:cNvPr id="16" name="Text Placeholder 8">
            <a:extLst>
              <a:ext uri="{FF2B5EF4-FFF2-40B4-BE49-F238E27FC236}">
                <a16:creationId xmlns:a16="http://schemas.microsoft.com/office/drawing/2014/main" id="{382424CC-84F8-0D44-B8A8-2D07A42EF7A8}"/>
              </a:ext>
            </a:extLst>
          </p:cNvPr>
          <p:cNvSpPr>
            <a:spLocks noGrp="1"/>
          </p:cNvSpPr>
          <p:nvPr>
            <p:ph type="body" sz="quarter" idx="10" hasCustomPrompt="1"/>
          </p:nvPr>
        </p:nvSpPr>
        <p:spPr>
          <a:xfrm>
            <a:off x="3467100" y="1525924"/>
            <a:ext cx="8036052" cy="4646276"/>
          </a:xfrm>
        </p:spPr>
        <p:txBody>
          <a:bodyPr numCol="3" spcCol="384048"/>
          <a:lstStyle>
            <a:lvl1pPr>
              <a:lnSpc>
                <a:spcPct val="140000"/>
              </a:lnSpc>
              <a:spcBef>
                <a:spcPts val="400"/>
              </a:spcBef>
              <a:spcAft>
                <a:spcPts val="400"/>
              </a:spcAf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a:t>Quote</a:t>
            </a:r>
          </a:p>
          <a:p>
            <a:pPr lvl="3"/>
            <a:r>
              <a:rPr lang="en-US"/>
              <a:t>First level bullet</a:t>
            </a:r>
          </a:p>
          <a:p>
            <a:pPr lvl="4"/>
            <a:r>
              <a:rPr lang="en-US"/>
              <a:t>Second level bullet</a:t>
            </a:r>
          </a:p>
          <a:p>
            <a:pPr lvl="5"/>
            <a:r>
              <a:rPr lang="en-US"/>
              <a:t>Numbered bullet</a:t>
            </a:r>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a:p>
            <a:pPr lvl="0"/>
            <a:r>
              <a:rPr lang="en-US"/>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p>
          <a:p>
            <a:pPr lvl="0"/>
            <a:r>
              <a:rPr lang="en-US"/>
              <a:t>Duis </a:t>
            </a:r>
            <a:r>
              <a:rPr lang="en-US" err="1"/>
              <a:t>varius</a:t>
            </a:r>
            <a:r>
              <a:rPr lang="en-US"/>
              <a:t> </a:t>
            </a:r>
            <a:r>
              <a:rPr lang="en-US" err="1"/>
              <a:t>leo</a:t>
            </a:r>
            <a:r>
              <a:rPr lang="en-US"/>
              <a:t> </a:t>
            </a:r>
            <a:r>
              <a:rPr lang="en-US" err="1"/>
              <a:t>sed</a:t>
            </a:r>
            <a:r>
              <a:rPr lang="en-US"/>
              <a:t> </a:t>
            </a:r>
            <a:r>
              <a:rPr lang="en-US" err="1"/>
              <a:t>lectus</a:t>
            </a:r>
            <a:r>
              <a:rPr lang="en-US"/>
              <a:t> </a:t>
            </a:r>
            <a:r>
              <a:rPr lang="en-US" err="1"/>
              <a:t>faucibus</a:t>
            </a:r>
            <a:r>
              <a:rPr lang="en-US"/>
              <a:t>, sit </a:t>
            </a:r>
            <a:r>
              <a:rPr lang="en-US" err="1"/>
              <a:t>amet</a:t>
            </a:r>
            <a:r>
              <a:rPr lang="en-US"/>
              <a:t> </a:t>
            </a:r>
            <a:r>
              <a:rPr lang="en-US" err="1"/>
              <a:t>mollis</a:t>
            </a:r>
            <a:r>
              <a:rPr lang="en-US"/>
              <a:t> </a:t>
            </a:r>
            <a:r>
              <a:rPr lang="en-US" err="1"/>
              <a:t>nisl</a:t>
            </a:r>
            <a:r>
              <a:rPr lang="en-US"/>
              <a:t> </a:t>
            </a:r>
            <a:r>
              <a:rPr lang="en-US" err="1"/>
              <a:t>mollis</a:t>
            </a:r>
            <a:r>
              <a:rPr lang="en-US"/>
              <a:t>. </a:t>
            </a:r>
            <a:r>
              <a:rPr lang="en-US" err="1"/>
              <a:t>Sed</a:t>
            </a:r>
            <a:r>
              <a:rPr lang="en-US"/>
              <a:t> convallis id </a:t>
            </a:r>
            <a:r>
              <a:rPr lang="en-US" err="1"/>
              <a:t>sapien</a:t>
            </a:r>
            <a:r>
              <a:rPr lang="en-US"/>
              <a:t> in </a:t>
            </a:r>
            <a:r>
              <a:rPr lang="en-US" err="1"/>
              <a:t>mollis</a:t>
            </a:r>
            <a:r>
              <a:rPr lang="en-US"/>
              <a:t>. </a:t>
            </a:r>
            <a:r>
              <a:rPr lang="en-US" err="1"/>
              <a:t>Fusce</a:t>
            </a:r>
            <a:r>
              <a:rPr lang="en-US"/>
              <a:t> </a:t>
            </a:r>
            <a:r>
              <a:rPr lang="en-US" err="1"/>
              <a:t>massa</a:t>
            </a:r>
            <a:r>
              <a:rPr lang="en-US"/>
              <a:t> mi, pulvinar </a:t>
            </a:r>
            <a:r>
              <a:rPr lang="en-US" err="1"/>
              <a:t>ut</a:t>
            </a:r>
            <a:r>
              <a:rPr lang="en-US"/>
              <a:t> </a:t>
            </a:r>
            <a:r>
              <a:rPr lang="en-US" err="1"/>
              <a:t>tincidunt</a:t>
            </a:r>
            <a:r>
              <a:rPr lang="en-US"/>
              <a:t> non, </a:t>
            </a:r>
            <a:r>
              <a:rPr lang="en-US" err="1"/>
              <a:t>tempor</a:t>
            </a:r>
            <a:r>
              <a:rPr lang="en-US"/>
              <a:t> a </a:t>
            </a:r>
            <a:r>
              <a:rPr lang="en-US" err="1"/>
              <a:t>nibh</a:t>
            </a:r>
            <a:r>
              <a:rPr lang="en-US"/>
              <a:t>. Nunc </a:t>
            </a:r>
            <a:r>
              <a:rPr lang="en-US" err="1"/>
              <a:t>tincidunt</a:t>
            </a:r>
            <a:r>
              <a:rPr lang="en-US"/>
              <a:t> </a:t>
            </a:r>
            <a:r>
              <a:rPr lang="en-US" err="1"/>
              <a:t>elit</a:t>
            </a:r>
            <a:r>
              <a:rPr lang="en-US"/>
              <a:t> </a:t>
            </a:r>
            <a:r>
              <a:rPr lang="en-US" err="1"/>
              <a:t>eget</a:t>
            </a:r>
            <a:r>
              <a:rPr lang="en-US"/>
              <a:t> </a:t>
            </a:r>
            <a:r>
              <a:rPr lang="en-US" err="1"/>
              <a:t>nisl</a:t>
            </a:r>
            <a:r>
              <a:rPr lang="en-US"/>
              <a:t> </a:t>
            </a:r>
            <a:r>
              <a:rPr lang="en-US" err="1"/>
              <a:t>feugiat</a:t>
            </a:r>
            <a:r>
              <a:rPr lang="en-US"/>
              <a:t>, </a:t>
            </a:r>
            <a:r>
              <a:rPr lang="en-US" err="1"/>
              <a:t>nec</a:t>
            </a:r>
            <a:r>
              <a:rPr lang="en-US"/>
              <a:t> </a:t>
            </a:r>
            <a:r>
              <a:rPr lang="en-US" err="1"/>
              <a:t>feugiat</a:t>
            </a:r>
            <a:r>
              <a:rPr lang="en-US"/>
              <a:t> </a:t>
            </a:r>
            <a:r>
              <a:rPr lang="en-US" err="1"/>
              <a:t>urna</a:t>
            </a:r>
            <a:r>
              <a:rPr lang="en-US"/>
              <a:t> </a:t>
            </a:r>
            <a:r>
              <a:rPr lang="en-US" err="1"/>
              <a:t>dapibus</a:t>
            </a:r>
            <a:r>
              <a:rPr lang="en-US"/>
              <a:t>. </a:t>
            </a:r>
            <a:r>
              <a:rPr lang="en-US" err="1"/>
              <a:t>Aenean</a:t>
            </a:r>
            <a:r>
              <a:rPr lang="en-US"/>
              <a:t> </a:t>
            </a:r>
            <a:r>
              <a:rPr lang="en-US" err="1"/>
              <a:t>arcu</a:t>
            </a:r>
            <a:r>
              <a:rPr lang="en-US"/>
              <a:t> </a:t>
            </a:r>
            <a:r>
              <a:rPr lang="en-US" err="1"/>
              <a:t>mauris</a:t>
            </a:r>
            <a:r>
              <a:rPr lang="en-US"/>
              <a:t>, </a:t>
            </a:r>
            <a:r>
              <a:rPr lang="en-US" err="1"/>
              <a:t>egestas</a:t>
            </a:r>
            <a:r>
              <a:rPr lang="en-US"/>
              <a:t> </a:t>
            </a:r>
            <a:r>
              <a:rPr lang="en-US" err="1"/>
              <a:t>aliquam</a:t>
            </a:r>
            <a:r>
              <a:rPr lang="en-US"/>
              <a:t> </a:t>
            </a:r>
            <a:r>
              <a:rPr lang="en-US" err="1"/>
              <a:t>ultricies</a:t>
            </a:r>
            <a:r>
              <a:rPr lang="en-US"/>
              <a:t> </a:t>
            </a:r>
            <a:r>
              <a:rPr lang="en-US" err="1"/>
              <a:t>ut</a:t>
            </a:r>
            <a:r>
              <a:rPr lang="en-US"/>
              <a:t>, pharetra </a:t>
            </a:r>
            <a:r>
              <a:rPr lang="en-US" err="1"/>
              <a:t>luctus</a:t>
            </a:r>
            <a:r>
              <a:rPr lang="en-US"/>
              <a:t> </a:t>
            </a:r>
            <a:r>
              <a:rPr lang="en-US" err="1"/>
              <a:t>neque</a:t>
            </a:r>
            <a:r>
              <a:rPr lang="en-US"/>
              <a:t>. Integer </a:t>
            </a:r>
            <a:r>
              <a:rPr lang="en-US" err="1"/>
              <a:t>ut</a:t>
            </a:r>
            <a:r>
              <a:rPr lang="en-US"/>
              <a:t> </a:t>
            </a:r>
            <a:r>
              <a:rPr lang="en-US" err="1"/>
              <a:t>viverra</a:t>
            </a:r>
            <a:r>
              <a:rPr lang="en-US"/>
              <a:t> </a:t>
            </a:r>
            <a:r>
              <a:rPr lang="en-US" err="1"/>
              <a:t>lacus</a:t>
            </a:r>
            <a:r>
              <a:rPr lang="en-US"/>
              <a:t>. Integer </a:t>
            </a:r>
            <a:r>
              <a:rPr lang="en-US" err="1"/>
              <a:t>tortor</a:t>
            </a:r>
            <a:r>
              <a:rPr lang="en-US"/>
              <a:t> libero, </a:t>
            </a:r>
            <a:r>
              <a:rPr lang="en-US" err="1"/>
              <a:t>euismod</a:t>
            </a:r>
            <a:r>
              <a:rPr lang="en-US"/>
              <a:t> </a:t>
            </a:r>
            <a:r>
              <a:rPr lang="en-US" err="1"/>
              <a:t>nec</a:t>
            </a:r>
            <a:r>
              <a:rPr lang="en-US"/>
              <a:t> </a:t>
            </a:r>
            <a:r>
              <a:rPr lang="en-US" err="1"/>
              <a:t>euismod</a:t>
            </a:r>
            <a:r>
              <a:rPr lang="en-US"/>
              <a:t> </a:t>
            </a:r>
            <a:r>
              <a:rPr lang="en-US" err="1"/>
              <a:t>eu</a:t>
            </a:r>
            <a:r>
              <a:rPr lang="en-US"/>
              <a:t>, </a:t>
            </a:r>
            <a:r>
              <a:rPr lang="en-US" err="1"/>
              <a:t>efficitur</a:t>
            </a:r>
            <a:r>
              <a:rPr lang="en-US"/>
              <a:t> </a:t>
            </a:r>
            <a:r>
              <a:rPr lang="en-US" err="1"/>
              <a:t>eget</a:t>
            </a:r>
            <a:r>
              <a:rPr lang="en-US"/>
              <a:t> lorem. </a:t>
            </a:r>
            <a:r>
              <a:rPr lang="en-US" err="1"/>
              <a:t>Mauris</a:t>
            </a:r>
            <a:r>
              <a:rPr lang="en-US"/>
              <a:t> </a:t>
            </a:r>
            <a:r>
              <a:rPr lang="en-US" err="1"/>
              <a:t>feugiat</a:t>
            </a:r>
            <a:r>
              <a:rPr lang="en-US"/>
              <a:t> </a:t>
            </a:r>
            <a:r>
              <a:rPr lang="en-US" err="1"/>
              <a:t>justo</a:t>
            </a:r>
            <a:r>
              <a:rPr lang="en-US"/>
              <a:t> in </a:t>
            </a:r>
            <a:r>
              <a:rPr lang="en-US" err="1"/>
              <a:t>nulla</a:t>
            </a:r>
            <a:r>
              <a:rPr lang="en-US"/>
              <a:t> </a:t>
            </a:r>
            <a:r>
              <a:rPr lang="en-US" err="1"/>
              <a:t>laoreet</a:t>
            </a:r>
            <a:r>
              <a:rPr lang="en-US"/>
              <a:t>, a </a:t>
            </a:r>
            <a:r>
              <a:rPr lang="en-US" err="1"/>
              <a:t>mollis</a:t>
            </a:r>
            <a:r>
              <a:rPr lang="en-US"/>
              <a:t> magna </a:t>
            </a:r>
            <a:r>
              <a:rPr lang="en-US" err="1"/>
              <a:t>consequat</a:t>
            </a:r>
            <a:r>
              <a:rPr lang="en-US"/>
              <a:t>. </a:t>
            </a:r>
            <a:r>
              <a:rPr lang="en-US" err="1"/>
              <a:t>Proin</a:t>
            </a:r>
            <a:r>
              <a:rPr lang="en-US"/>
              <a:t> lacinia ipsum sit </a:t>
            </a:r>
            <a:r>
              <a:rPr lang="en-US" err="1"/>
              <a:t>amet</a:t>
            </a:r>
            <a:r>
              <a:rPr lang="en-US"/>
              <a:t> </a:t>
            </a:r>
            <a:r>
              <a:rPr lang="en-US" err="1"/>
              <a:t>accumsan</a:t>
            </a:r>
            <a:r>
              <a:rPr lang="en-US"/>
              <a:t> </a:t>
            </a:r>
            <a:r>
              <a:rPr lang="en-US" err="1"/>
              <a:t>feugiat</a:t>
            </a:r>
            <a:r>
              <a:rPr lang="en-US"/>
              <a:t>. </a:t>
            </a:r>
            <a:r>
              <a:rPr lang="en-US" err="1"/>
              <a:t>Nulla</a:t>
            </a:r>
            <a:r>
              <a:rPr lang="en-US"/>
              <a:t> </a:t>
            </a:r>
            <a:r>
              <a:rPr lang="en-US" err="1"/>
              <a:t>venenatis</a:t>
            </a:r>
            <a:r>
              <a:rPr lang="en-US"/>
              <a:t> </a:t>
            </a:r>
            <a:r>
              <a:rPr lang="en-US" err="1"/>
              <a:t>urna</a:t>
            </a:r>
            <a:r>
              <a:rPr lang="en-US"/>
              <a:t> in </a:t>
            </a:r>
            <a:r>
              <a:rPr lang="en-US" err="1"/>
              <a:t>congue</a:t>
            </a:r>
            <a:r>
              <a:rPr lang="en-US"/>
              <a:t> </a:t>
            </a:r>
            <a:r>
              <a:rPr lang="en-US" err="1"/>
              <a:t>bibendum</a:t>
            </a:r>
            <a:r>
              <a:rPr lang="en-US"/>
              <a:t>.</a:t>
            </a:r>
          </a:p>
          <a:p>
            <a:pPr lvl="0"/>
            <a:r>
              <a:rPr lang="en-US"/>
              <a:t>Nunc </a:t>
            </a:r>
            <a:r>
              <a:rPr lang="en-US" err="1"/>
              <a:t>neque</a:t>
            </a:r>
            <a:r>
              <a:rPr lang="en-US"/>
              <a:t> </a:t>
            </a:r>
            <a:r>
              <a:rPr lang="en-US" err="1"/>
              <a:t>massa</a:t>
            </a:r>
            <a:r>
              <a:rPr lang="en-US"/>
              <a:t>, </a:t>
            </a:r>
            <a:r>
              <a:rPr lang="en-US" err="1"/>
              <a:t>posuere</a:t>
            </a:r>
            <a:r>
              <a:rPr lang="en-US"/>
              <a:t> sit </a:t>
            </a:r>
            <a:r>
              <a:rPr lang="en-US" err="1"/>
              <a:t>amet</a:t>
            </a:r>
            <a:r>
              <a:rPr lang="en-US"/>
              <a:t> </a:t>
            </a:r>
            <a:r>
              <a:rPr lang="en-US" err="1"/>
              <a:t>accumsan</a:t>
            </a:r>
            <a:r>
              <a:rPr lang="en-US"/>
              <a:t> </a:t>
            </a:r>
            <a:r>
              <a:rPr lang="en-US" err="1"/>
              <a:t>ut</a:t>
            </a:r>
            <a:r>
              <a:rPr lang="en-US"/>
              <a:t>, lacinia at </a:t>
            </a:r>
            <a:r>
              <a:rPr lang="en-US" err="1"/>
              <a:t>odio</a:t>
            </a:r>
            <a:r>
              <a:rPr lang="en-US"/>
              <a:t>. </a:t>
            </a:r>
            <a:r>
              <a:rPr lang="en-US" err="1"/>
              <a:t>Nullam</a:t>
            </a:r>
            <a:r>
              <a:rPr lang="en-US"/>
              <a:t> ac </a:t>
            </a:r>
            <a:r>
              <a:rPr lang="en-US" err="1"/>
              <a:t>turpis</a:t>
            </a:r>
            <a:r>
              <a:rPr lang="en-US"/>
              <a:t> id dui </a:t>
            </a:r>
            <a:r>
              <a:rPr lang="en-US" err="1"/>
              <a:t>elementum</a:t>
            </a:r>
            <a:r>
              <a:rPr lang="en-US"/>
              <a:t> </a:t>
            </a:r>
            <a:r>
              <a:rPr lang="en-US" err="1"/>
              <a:t>tincidunt</a:t>
            </a:r>
            <a:r>
              <a:rPr lang="en-US"/>
              <a:t> at id ex. Ut </a:t>
            </a:r>
            <a:r>
              <a:rPr lang="en-US" err="1"/>
              <a:t>pellentesque</a:t>
            </a:r>
            <a:r>
              <a:rPr lang="en-US"/>
              <a:t> </a:t>
            </a:r>
            <a:r>
              <a:rPr lang="en-US" err="1"/>
              <a:t>blandit</a:t>
            </a:r>
            <a:r>
              <a:rPr lang="en-US"/>
              <a:t> ipsum, </a:t>
            </a:r>
            <a:r>
              <a:rPr lang="en-US" err="1"/>
              <a:t>vel</a:t>
            </a:r>
            <a:r>
              <a:rPr lang="en-US"/>
              <a:t> </a:t>
            </a:r>
            <a:r>
              <a:rPr lang="en-US" err="1"/>
              <a:t>egestas</a:t>
            </a:r>
            <a:r>
              <a:rPr lang="en-US"/>
              <a:t> </a:t>
            </a:r>
            <a:r>
              <a:rPr lang="en-US" err="1"/>
              <a:t>diam</a:t>
            </a:r>
            <a:r>
              <a:rPr lang="en-US"/>
              <a:t> </a:t>
            </a:r>
            <a:r>
              <a:rPr lang="en-US" err="1"/>
              <a:t>efficitur</a:t>
            </a:r>
            <a:r>
              <a:rPr lang="en-US"/>
              <a:t> sit </a:t>
            </a:r>
            <a:r>
              <a:rPr lang="en-US" err="1"/>
              <a:t>amet</a:t>
            </a:r>
            <a:r>
              <a:rPr lang="en-US"/>
              <a:t>. Maecenas </a:t>
            </a:r>
            <a:r>
              <a:rPr lang="en-US" err="1"/>
              <a:t>commodo</a:t>
            </a:r>
            <a:r>
              <a:rPr lang="en-US"/>
              <a:t> </a:t>
            </a:r>
            <a:r>
              <a:rPr lang="en-US" err="1"/>
              <a:t>fringilla</a:t>
            </a:r>
            <a:r>
              <a:rPr lang="en-US"/>
              <a:t> nisi, non maximus </a:t>
            </a:r>
            <a:r>
              <a:rPr lang="en-US" err="1"/>
              <a:t>massa</a:t>
            </a:r>
            <a:r>
              <a:rPr lang="en-US"/>
              <a:t> </a:t>
            </a:r>
            <a:r>
              <a:rPr lang="en-US" err="1"/>
              <a:t>iaculis</a:t>
            </a:r>
            <a:r>
              <a:rPr lang="en-US"/>
              <a:t> </a:t>
            </a:r>
            <a:r>
              <a:rPr lang="en-US" err="1"/>
              <a:t>nec</a:t>
            </a:r>
            <a:r>
              <a:rPr lang="en-US"/>
              <a:t>. </a:t>
            </a:r>
          </a:p>
        </p:txBody>
      </p:sp>
      <p:grpSp>
        <p:nvGrpSpPr>
          <p:cNvPr id="12" name="Group 11">
            <a:extLst>
              <a:ext uri="{FF2B5EF4-FFF2-40B4-BE49-F238E27FC236}">
                <a16:creationId xmlns:a16="http://schemas.microsoft.com/office/drawing/2014/main" id="{5786E4A0-C315-B64D-8CF7-EE046135D339}"/>
              </a:ext>
            </a:extLst>
          </p:cNvPr>
          <p:cNvGrpSpPr/>
          <p:nvPr userDrawn="1"/>
        </p:nvGrpSpPr>
        <p:grpSpPr>
          <a:xfrm>
            <a:off x="685800" y="6257314"/>
            <a:ext cx="506815" cy="226800"/>
            <a:chOff x="685800" y="6257314"/>
            <a:chExt cx="506815" cy="226800"/>
          </a:xfrm>
        </p:grpSpPr>
        <p:cxnSp>
          <p:nvCxnSpPr>
            <p:cNvPr id="13" name="Straight Connector 12">
              <a:extLst>
                <a:ext uri="{FF2B5EF4-FFF2-40B4-BE49-F238E27FC236}">
                  <a16:creationId xmlns:a16="http://schemas.microsoft.com/office/drawing/2014/main" id="{19AE7FCD-4192-2E47-9B58-3444ACF779B3}"/>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A57C3955-E782-7C4A-8E65-8BDD5FEE01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1" name="Picture 4" descr="McDonald's Logo PNG Transparent &amp; SVG Vector - Freebie Supply">
            <a:extLst>
              <a:ext uri="{FF2B5EF4-FFF2-40B4-BE49-F238E27FC236}">
                <a16:creationId xmlns:a16="http://schemas.microsoft.com/office/drawing/2014/main" id="{388C2FB3-FA39-C446-8445-544A1CD5436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49750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8_Case Study - One Column Big Im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799" y="926592"/>
            <a:ext cx="8039101" cy="749808"/>
          </a:xfrm>
        </p:spPr>
        <p:txBody>
          <a:bodyPr anchor="t" anchorCtr="0"/>
          <a:lstStyle>
            <a:lvl1pPr>
              <a:defRPr sz="2400" b="0" i="0">
                <a:latin typeface="Futura Next Medium" panose="020B0602020204020303" pitchFamily="34" charset="77"/>
              </a:defRPr>
            </a:lvl1pPr>
          </a:lstStyle>
          <a:p>
            <a:r>
              <a:rPr lang="en-US"/>
              <a:t>Long title sentence case, the standard chunk of Lorem Ipsum used since the 1500s is reproduced below.</a:t>
            </a:r>
          </a:p>
        </p:txBody>
      </p:sp>
      <p:sp>
        <p:nvSpPr>
          <p:cNvPr id="7" name="Subtitle 2">
            <a:extLst>
              <a:ext uri="{FF2B5EF4-FFF2-40B4-BE49-F238E27FC236}">
                <a16:creationId xmlns:a16="http://schemas.microsoft.com/office/drawing/2014/main" id="{C2E02113-B4D2-A740-AC7B-37EBDA9C2988}"/>
              </a:ext>
            </a:extLst>
          </p:cNvPr>
          <p:cNvSpPr>
            <a:spLocks noGrp="1"/>
          </p:cNvSpPr>
          <p:nvPr>
            <p:ph type="subTitle" idx="13" hasCustomPrompt="1"/>
          </p:nvPr>
        </p:nvSpPr>
        <p:spPr>
          <a:xfrm>
            <a:off x="685799" y="533400"/>
            <a:ext cx="5219701" cy="254813"/>
          </a:xfrm>
        </p:spPr>
        <p:txBody>
          <a:bodyPr anchor="t" anchorCtr="0">
            <a:noAutofit/>
          </a:bodyPr>
          <a:lstStyle>
            <a:lvl1pPr marL="0" indent="0" algn="l">
              <a:spcAft>
                <a:spcPts val="0"/>
              </a:spcAft>
              <a:buNone/>
              <a:defRPr sz="1000" b="0" i="0" kern="0" cap="none" spc="50" baseline="0">
                <a:solidFill>
                  <a:schemeClr val="accent3"/>
                </a:solidFill>
                <a:latin typeface="Futura Next DemiBold" panose="020B0602020204020303" pitchFamily="34" charset="77"/>
              </a:defRPr>
            </a:lvl1pPr>
            <a:lvl2pPr marL="6350" indent="0" algn="l" defTabSz="914400" rtl="0" eaLnBrk="1" latinLnBrk="0" hangingPunct="1">
              <a:lnSpc>
                <a:spcPct val="130000"/>
              </a:lnSpc>
              <a:spcBef>
                <a:spcPts val="1600"/>
              </a:spcBef>
              <a:buFont typeface="Arial" panose="020B0604020202020204" pitchFamily="34" charset="0"/>
              <a:buNone/>
              <a:tabLst/>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130000"/>
              </a:lnSpc>
              <a:spcBef>
                <a:spcPts val="1600"/>
              </a:spcBef>
              <a:buFont typeface="Arial" panose="020B0604020202020204" pitchFamily="34" charset="0"/>
              <a:buNone/>
              <a:tabLst/>
            </a:pPr>
            <a:r>
              <a:rPr lang="en-US"/>
              <a:t>Case study | Client’s name</a:t>
            </a:r>
          </a:p>
        </p:txBody>
      </p:sp>
      <p:sp>
        <p:nvSpPr>
          <p:cNvPr id="13" name="Text Placeholder 8">
            <a:extLst>
              <a:ext uri="{FF2B5EF4-FFF2-40B4-BE49-F238E27FC236}">
                <a16:creationId xmlns:a16="http://schemas.microsoft.com/office/drawing/2014/main" id="{6D17640F-B0EC-8546-92BF-262CBF7216C4}"/>
              </a:ext>
            </a:extLst>
          </p:cNvPr>
          <p:cNvSpPr>
            <a:spLocks noGrp="1"/>
          </p:cNvSpPr>
          <p:nvPr>
            <p:ph type="body" sz="quarter" idx="17" hasCustomPrompt="1"/>
          </p:nvPr>
        </p:nvSpPr>
        <p:spPr>
          <a:xfrm>
            <a:off x="685800" y="2057400"/>
            <a:ext cx="3352800"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a:t>Quote</a:t>
            </a:r>
          </a:p>
          <a:p>
            <a:pPr lvl="3"/>
            <a:r>
              <a:rPr lang="en-US"/>
              <a:t>First level bullet</a:t>
            </a:r>
          </a:p>
          <a:p>
            <a:pPr lvl="4"/>
            <a:r>
              <a:rPr lang="en-US"/>
              <a:t>Second level bullet</a:t>
            </a:r>
          </a:p>
          <a:p>
            <a:pPr lvl="5"/>
            <a:r>
              <a:rPr lang="en-US"/>
              <a:t>Numbered bullet</a:t>
            </a:r>
          </a:p>
          <a:p>
            <a:pPr lvl="0"/>
            <a:r>
              <a:rPr lang="en-US"/>
              <a:t>It is a long established fact that a reader will be distracted by the readable content of a page when looking at its layout.</a:t>
            </a:r>
          </a:p>
        </p:txBody>
      </p:sp>
      <p:sp>
        <p:nvSpPr>
          <p:cNvPr id="14" name="Text Placeholder 8">
            <a:extLst>
              <a:ext uri="{FF2B5EF4-FFF2-40B4-BE49-F238E27FC236}">
                <a16:creationId xmlns:a16="http://schemas.microsoft.com/office/drawing/2014/main" id="{C3DBA832-F974-8945-A1DE-FA87C969C77D}"/>
              </a:ext>
            </a:extLst>
          </p:cNvPr>
          <p:cNvSpPr>
            <a:spLocks noGrp="1"/>
          </p:cNvSpPr>
          <p:nvPr>
            <p:ph type="body" sz="quarter" idx="18" hasCustomPrompt="1"/>
          </p:nvPr>
        </p:nvSpPr>
        <p:spPr>
          <a:xfrm>
            <a:off x="4419600" y="2057400"/>
            <a:ext cx="3352800"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a:t>Quote</a:t>
            </a:r>
          </a:p>
          <a:p>
            <a:pPr lvl="3"/>
            <a:r>
              <a:rPr lang="en-US"/>
              <a:t>First level bullet</a:t>
            </a:r>
          </a:p>
          <a:p>
            <a:pPr lvl="4"/>
            <a:r>
              <a:rPr lang="en-US"/>
              <a:t>Second level bullet</a:t>
            </a:r>
          </a:p>
          <a:p>
            <a:pPr lvl="5"/>
            <a:r>
              <a:rPr lang="en-US"/>
              <a:t>Numbered bullet</a:t>
            </a:r>
          </a:p>
          <a:p>
            <a:pPr lvl="0"/>
            <a:r>
              <a:rPr lang="en-US"/>
              <a:t>It is a long established fact that a reader will be distracted by the readable content of a page when looking at its layout.</a:t>
            </a:r>
          </a:p>
        </p:txBody>
      </p:sp>
      <p:sp>
        <p:nvSpPr>
          <p:cNvPr id="15" name="Text Placeholder 8">
            <a:extLst>
              <a:ext uri="{FF2B5EF4-FFF2-40B4-BE49-F238E27FC236}">
                <a16:creationId xmlns:a16="http://schemas.microsoft.com/office/drawing/2014/main" id="{3FF8D2A5-42B1-C847-A8E5-C2109F6E6E21}"/>
              </a:ext>
            </a:extLst>
          </p:cNvPr>
          <p:cNvSpPr>
            <a:spLocks noGrp="1"/>
          </p:cNvSpPr>
          <p:nvPr>
            <p:ph type="body" sz="quarter" idx="19" hasCustomPrompt="1"/>
          </p:nvPr>
        </p:nvSpPr>
        <p:spPr>
          <a:xfrm>
            <a:off x="8153399" y="2057400"/>
            <a:ext cx="3352800"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a:t>Quote</a:t>
            </a:r>
          </a:p>
          <a:p>
            <a:pPr lvl="3"/>
            <a:r>
              <a:rPr lang="en-US"/>
              <a:t>First level bullet</a:t>
            </a:r>
          </a:p>
          <a:p>
            <a:pPr lvl="4"/>
            <a:r>
              <a:rPr lang="en-US"/>
              <a:t>Second level bullet</a:t>
            </a:r>
          </a:p>
          <a:p>
            <a:pPr lvl="5"/>
            <a:r>
              <a:rPr lang="en-US"/>
              <a:t>Numbered bullet</a:t>
            </a:r>
          </a:p>
          <a:p>
            <a:pPr lvl="0"/>
            <a:r>
              <a:rPr lang="en-US"/>
              <a:t>It is a long established fact that a reader will be distracted by the readable content of a page when looking at its layout.</a:t>
            </a:r>
          </a:p>
        </p:txBody>
      </p:sp>
      <p:sp>
        <p:nvSpPr>
          <p:cNvPr id="8" name="Picture Placeholder 14">
            <a:extLst>
              <a:ext uri="{FF2B5EF4-FFF2-40B4-BE49-F238E27FC236}">
                <a16:creationId xmlns:a16="http://schemas.microsoft.com/office/drawing/2014/main" id="{16B3A076-1C3C-1D49-8560-44F0195F263D}"/>
              </a:ext>
            </a:extLst>
          </p:cNvPr>
          <p:cNvSpPr>
            <a:spLocks noGrp="1"/>
          </p:cNvSpPr>
          <p:nvPr>
            <p:ph type="pic" sz="quarter" idx="14" hasCustomPrompt="1"/>
          </p:nvPr>
        </p:nvSpPr>
        <p:spPr>
          <a:xfrm>
            <a:off x="9509760" y="533401"/>
            <a:ext cx="1993392" cy="1143000"/>
          </a:xfrm>
          <a:prstGeom prst="rect">
            <a:avLst/>
          </a:prstGeom>
          <a:no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Client’s Logo</a:t>
            </a:r>
          </a:p>
        </p:txBody>
      </p:sp>
      <p:grpSp>
        <p:nvGrpSpPr>
          <p:cNvPr id="16" name="Group 15">
            <a:extLst>
              <a:ext uri="{FF2B5EF4-FFF2-40B4-BE49-F238E27FC236}">
                <a16:creationId xmlns:a16="http://schemas.microsoft.com/office/drawing/2014/main" id="{32C3CF63-BFF3-A545-8354-7BEA75F91B07}"/>
              </a:ext>
            </a:extLst>
          </p:cNvPr>
          <p:cNvGrpSpPr/>
          <p:nvPr userDrawn="1"/>
        </p:nvGrpSpPr>
        <p:grpSpPr>
          <a:xfrm>
            <a:off x="685800" y="6257314"/>
            <a:ext cx="506815" cy="226800"/>
            <a:chOff x="685800" y="6257314"/>
            <a:chExt cx="506815" cy="226800"/>
          </a:xfrm>
        </p:grpSpPr>
        <p:cxnSp>
          <p:nvCxnSpPr>
            <p:cNvPr id="17" name="Straight Connector 16">
              <a:extLst>
                <a:ext uri="{FF2B5EF4-FFF2-40B4-BE49-F238E27FC236}">
                  <a16:creationId xmlns:a16="http://schemas.microsoft.com/office/drawing/2014/main" id="{3764554B-D34F-654A-8969-7F8C697C0AB2}"/>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89CF0A0-5642-094D-B782-E78718F9EE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20" name="Picture 4" descr="McDonald's Logo PNG Transparent &amp; SVG Vector - Freebie Supply">
            <a:extLst>
              <a:ext uri="{FF2B5EF4-FFF2-40B4-BE49-F238E27FC236}">
                <a16:creationId xmlns:a16="http://schemas.microsoft.com/office/drawing/2014/main" id="{28BC8BE2-2F54-5E44-9226-F36617FC25A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6172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9_Case Study - One Column Big Im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926592"/>
            <a:ext cx="8013698" cy="749808"/>
          </a:xfrm>
        </p:spPr>
        <p:txBody>
          <a:bodyPr anchor="t" anchorCtr="0"/>
          <a:lstStyle>
            <a:lvl1pPr>
              <a:defRPr sz="2400" b="0" i="0">
                <a:latin typeface="Futura Next Medium" panose="020B0602020204020303" pitchFamily="34" charset="77"/>
              </a:defRPr>
            </a:lvl1pPr>
          </a:lstStyle>
          <a:p>
            <a:r>
              <a:rPr lang="en-US"/>
              <a:t>Long title sentence case, the standard chunk of Lorem Ipsum used since the 1500s is reproduced below.</a:t>
            </a:r>
          </a:p>
        </p:txBody>
      </p:sp>
      <p:sp>
        <p:nvSpPr>
          <p:cNvPr id="7" name="Subtitle 2">
            <a:extLst>
              <a:ext uri="{FF2B5EF4-FFF2-40B4-BE49-F238E27FC236}">
                <a16:creationId xmlns:a16="http://schemas.microsoft.com/office/drawing/2014/main" id="{C2E02113-B4D2-A740-AC7B-37EBDA9C2988}"/>
              </a:ext>
            </a:extLst>
          </p:cNvPr>
          <p:cNvSpPr>
            <a:spLocks noGrp="1"/>
          </p:cNvSpPr>
          <p:nvPr>
            <p:ph type="subTitle" idx="13" hasCustomPrompt="1"/>
          </p:nvPr>
        </p:nvSpPr>
        <p:spPr>
          <a:xfrm>
            <a:off x="685799" y="533400"/>
            <a:ext cx="5219701" cy="254813"/>
          </a:xfrm>
        </p:spPr>
        <p:txBody>
          <a:bodyPr anchor="t" anchorCtr="0">
            <a:noAutofit/>
          </a:bodyPr>
          <a:lstStyle>
            <a:lvl1pPr marL="0" indent="0" algn="l">
              <a:spcAft>
                <a:spcPts val="0"/>
              </a:spcAft>
              <a:buNone/>
              <a:defRPr sz="1000" b="0" i="0" kern="0" cap="none" spc="50" baseline="0">
                <a:solidFill>
                  <a:schemeClr val="accent3"/>
                </a:solidFill>
                <a:latin typeface="Futura Next DemiBold" panose="020B0602020204020303" pitchFamily="34" charset="77"/>
              </a:defRPr>
            </a:lvl1pPr>
            <a:lvl2pPr marL="6350" indent="0" algn="l" defTabSz="914400" rtl="0" eaLnBrk="1" latinLnBrk="0" hangingPunct="1">
              <a:lnSpc>
                <a:spcPct val="130000"/>
              </a:lnSpc>
              <a:spcBef>
                <a:spcPts val="1600"/>
              </a:spcBef>
              <a:buFont typeface="Arial" panose="020B0604020202020204" pitchFamily="34" charset="0"/>
              <a:buNone/>
              <a:tabLst/>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130000"/>
              </a:lnSpc>
              <a:spcBef>
                <a:spcPts val="1600"/>
              </a:spcBef>
              <a:buFont typeface="Arial" panose="020B0604020202020204" pitchFamily="34" charset="0"/>
              <a:buNone/>
              <a:tabLst/>
            </a:pPr>
            <a:r>
              <a:rPr lang="en-US"/>
              <a:t>Case study | Client’s name</a:t>
            </a:r>
          </a:p>
        </p:txBody>
      </p:sp>
      <p:sp>
        <p:nvSpPr>
          <p:cNvPr id="8" name="Picture Placeholder 14">
            <a:extLst>
              <a:ext uri="{FF2B5EF4-FFF2-40B4-BE49-F238E27FC236}">
                <a16:creationId xmlns:a16="http://schemas.microsoft.com/office/drawing/2014/main" id="{16B3A076-1C3C-1D49-8560-44F0195F263D}"/>
              </a:ext>
            </a:extLst>
          </p:cNvPr>
          <p:cNvSpPr>
            <a:spLocks noGrp="1"/>
          </p:cNvSpPr>
          <p:nvPr>
            <p:ph type="pic" sz="quarter" idx="14" hasCustomPrompt="1"/>
          </p:nvPr>
        </p:nvSpPr>
        <p:spPr>
          <a:xfrm>
            <a:off x="9509760" y="533401"/>
            <a:ext cx="1993392" cy="1143000"/>
          </a:xfrm>
          <a:prstGeom prst="rect">
            <a:avLst/>
          </a:prstGeom>
          <a:no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Client’s Logo</a:t>
            </a:r>
          </a:p>
        </p:txBody>
      </p:sp>
      <p:sp>
        <p:nvSpPr>
          <p:cNvPr id="9" name="Text Placeholder 8">
            <a:extLst>
              <a:ext uri="{FF2B5EF4-FFF2-40B4-BE49-F238E27FC236}">
                <a16:creationId xmlns:a16="http://schemas.microsoft.com/office/drawing/2014/main" id="{05423423-F878-A44E-97B0-A5EDB0069790}"/>
              </a:ext>
            </a:extLst>
          </p:cNvPr>
          <p:cNvSpPr>
            <a:spLocks noGrp="1"/>
          </p:cNvSpPr>
          <p:nvPr>
            <p:ph type="body" sz="quarter" idx="18" hasCustomPrompt="1"/>
          </p:nvPr>
        </p:nvSpPr>
        <p:spPr>
          <a:xfrm>
            <a:off x="685800" y="2057400"/>
            <a:ext cx="2400299"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6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a:t>Quote</a:t>
            </a:r>
          </a:p>
          <a:p>
            <a:pPr lvl="3"/>
            <a:r>
              <a:rPr lang="en-US"/>
              <a:t>First level bullet</a:t>
            </a:r>
          </a:p>
          <a:p>
            <a:pPr lvl="4"/>
            <a:r>
              <a:rPr lang="en-US"/>
              <a:t>Second level bullet</a:t>
            </a:r>
          </a:p>
          <a:p>
            <a:pPr lvl="5"/>
            <a:r>
              <a:rPr lang="en-US"/>
              <a:t>Numbered bullet</a:t>
            </a:r>
          </a:p>
        </p:txBody>
      </p:sp>
      <p:sp>
        <p:nvSpPr>
          <p:cNvPr id="10" name="Text Placeholder 8">
            <a:extLst>
              <a:ext uri="{FF2B5EF4-FFF2-40B4-BE49-F238E27FC236}">
                <a16:creationId xmlns:a16="http://schemas.microsoft.com/office/drawing/2014/main" id="{9F28BB22-8877-D144-8110-C77C717B7D1A}"/>
              </a:ext>
            </a:extLst>
          </p:cNvPr>
          <p:cNvSpPr>
            <a:spLocks noGrp="1"/>
          </p:cNvSpPr>
          <p:nvPr>
            <p:ph type="body" sz="quarter" idx="19" hasCustomPrompt="1"/>
          </p:nvPr>
        </p:nvSpPr>
        <p:spPr>
          <a:xfrm>
            <a:off x="3492499" y="2057400"/>
            <a:ext cx="2400299"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a:t>Quote</a:t>
            </a:r>
          </a:p>
          <a:p>
            <a:pPr lvl="3"/>
            <a:r>
              <a:rPr lang="en-US"/>
              <a:t>First level bullet</a:t>
            </a:r>
          </a:p>
          <a:p>
            <a:pPr lvl="4"/>
            <a:r>
              <a:rPr lang="en-US"/>
              <a:t>Second level bullet</a:t>
            </a:r>
          </a:p>
          <a:p>
            <a:pPr lvl="5"/>
            <a:r>
              <a:rPr lang="en-US"/>
              <a:t>Numbered bullet</a:t>
            </a:r>
          </a:p>
        </p:txBody>
      </p:sp>
      <p:sp>
        <p:nvSpPr>
          <p:cNvPr id="11" name="Text Placeholder 8">
            <a:extLst>
              <a:ext uri="{FF2B5EF4-FFF2-40B4-BE49-F238E27FC236}">
                <a16:creationId xmlns:a16="http://schemas.microsoft.com/office/drawing/2014/main" id="{F0B235DA-80E9-3D4C-BFAA-D89880BDDE6E}"/>
              </a:ext>
            </a:extLst>
          </p:cNvPr>
          <p:cNvSpPr>
            <a:spLocks noGrp="1"/>
          </p:cNvSpPr>
          <p:nvPr>
            <p:ph type="body" sz="quarter" idx="20" hasCustomPrompt="1"/>
          </p:nvPr>
        </p:nvSpPr>
        <p:spPr>
          <a:xfrm>
            <a:off x="6299198" y="2057400"/>
            <a:ext cx="2400299" cy="4114800"/>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a:t>Quote</a:t>
            </a:r>
          </a:p>
          <a:p>
            <a:pPr lvl="3"/>
            <a:r>
              <a:rPr lang="en-US"/>
              <a:t>First level bullet</a:t>
            </a:r>
          </a:p>
          <a:p>
            <a:pPr lvl="4"/>
            <a:r>
              <a:rPr lang="en-US"/>
              <a:t>Second level bullet</a:t>
            </a:r>
          </a:p>
          <a:p>
            <a:pPr lvl="5"/>
            <a:r>
              <a:rPr lang="en-US"/>
              <a:t>Numbered bullet</a:t>
            </a:r>
          </a:p>
        </p:txBody>
      </p:sp>
      <p:sp>
        <p:nvSpPr>
          <p:cNvPr id="17" name="Picture Placeholder 14">
            <a:extLst>
              <a:ext uri="{FF2B5EF4-FFF2-40B4-BE49-F238E27FC236}">
                <a16:creationId xmlns:a16="http://schemas.microsoft.com/office/drawing/2014/main" id="{5CF2F81F-FD30-6E45-9CFA-469296FE7064}"/>
              </a:ext>
            </a:extLst>
          </p:cNvPr>
          <p:cNvSpPr>
            <a:spLocks noGrp="1"/>
          </p:cNvSpPr>
          <p:nvPr>
            <p:ph type="pic" sz="quarter" idx="11" hasCustomPrompt="1"/>
          </p:nvPr>
        </p:nvSpPr>
        <p:spPr>
          <a:xfrm>
            <a:off x="9102853" y="2057400"/>
            <a:ext cx="2400299" cy="4114800"/>
          </a:xfrm>
          <a:prstGeom prst="rect">
            <a:avLst/>
          </a:prstGeom>
          <a:solidFill>
            <a:schemeClr val="tx2">
              <a:alpha val="5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grpSp>
        <p:nvGrpSpPr>
          <p:cNvPr id="16" name="Group 15">
            <a:extLst>
              <a:ext uri="{FF2B5EF4-FFF2-40B4-BE49-F238E27FC236}">
                <a16:creationId xmlns:a16="http://schemas.microsoft.com/office/drawing/2014/main" id="{A31AD765-912B-0C45-B789-D88B632C4EDF}"/>
              </a:ext>
            </a:extLst>
          </p:cNvPr>
          <p:cNvGrpSpPr/>
          <p:nvPr userDrawn="1"/>
        </p:nvGrpSpPr>
        <p:grpSpPr>
          <a:xfrm>
            <a:off x="685800" y="6257314"/>
            <a:ext cx="506815" cy="226800"/>
            <a:chOff x="685800" y="6257314"/>
            <a:chExt cx="506815" cy="226800"/>
          </a:xfrm>
        </p:grpSpPr>
        <p:cxnSp>
          <p:nvCxnSpPr>
            <p:cNvPr id="18" name="Straight Connector 17">
              <a:extLst>
                <a:ext uri="{FF2B5EF4-FFF2-40B4-BE49-F238E27FC236}">
                  <a16:creationId xmlns:a16="http://schemas.microsoft.com/office/drawing/2014/main" id="{04DA66E5-D2EC-6D48-8E3A-052D2485A00C}"/>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AAC3BA40-3A42-6E45-91D1-153CBB1BE6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4" name="Picture 4" descr="McDonald's Logo PNG Transparent &amp; SVG Vector - Freebie Supply">
            <a:extLst>
              <a:ext uri="{FF2B5EF4-FFF2-40B4-BE49-F238E27FC236}">
                <a16:creationId xmlns:a16="http://schemas.microsoft.com/office/drawing/2014/main" id="{0BEB4E8F-BD76-F443-88AE-E86B24DE6CE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10935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7_Case Study - One Column Big Image">
    <p:spTree>
      <p:nvGrpSpPr>
        <p:cNvPr id="1" name=""/>
        <p:cNvGrpSpPr/>
        <p:nvPr/>
      </p:nvGrpSpPr>
      <p:grpSpPr>
        <a:xfrm>
          <a:off x="0" y="0"/>
          <a:ext cx="0" cy="0"/>
          <a:chOff x="0" y="0"/>
          <a:chExt cx="0" cy="0"/>
        </a:xfrm>
      </p:grpSpPr>
      <p:sp>
        <p:nvSpPr>
          <p:cNvPr id="9" name="Picture Placeholder 14">
            <a:extLst>
              <a:ext uri="{FF2B5EF4-FFF2-40B4-BE49-F238E27FC236}">
                <a16:creationId xmlns:a16="http://schemas.microsoft.com/office/drawing/2014/main" id="{29011027-0D46-694E-877D-F68DBE6FFE7A}"/>
              </a:ext>
            </a:extLst>
          </p:cNvPr>
          <p:cNvSpPr>
            <a:spLocks noGrp="1"/>
          </p:cNvSpPr>
          <p:nvPr>
            <p:ph type="pic" sz="quarter" idx="11" hasCustomPrompt="1"/>
          </p:nvPr>
        </p:nvSpPr>
        <p:spPr>
          <a:xfrm>
            <a:off x="8153400" y="0"/>
            <a:ext cx="4038599" cy="6858000"/>
          </a:xfrm>
          <a:prstGeom prst="rect">
            <a:avLst/>
          </a:prstGeom>
          <a:solidFill>
            <a:schemeClr val="tx2">
              <a:alpha val="5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2552700" y="926592"/>
            <a:ext cx="4963668" cy="1146048"/>
          </a:xfrm>
        </p:spPr>
        <p:txBody>
          <a:bodyPr anchor="ctr" anchorCtr="0"/>
          <a:lstStyle>
            <a:lvl1pPr>
              <a:defRPr sz="2400" b="0" i="0">
                <a:latin typeface="Futura Next Medium" panose="020B0602020204020303" pitchFamily="34" charset="77"/>
              </a:defRPr>
            </a:lvl1pPr>
          </a:lstStyle>
          <a:p>
            <a:r>
              <a:rPr lang="en-US"/>
              <a:t>Long title sentence case, the standard chunk of Lorem Ipsum used is reproduced below.</a:t>
            </a:r>
          </a:p>
        </p:txBody>
      </p:sp>
      <p:sp>
        <p:nvSpPr>
          <p:cNvPr id="7" name="Subtitle 2">
            <a:extLst>
              <a:ext uri="{FF2B5EF4-FFF2-40B4-BE49-F238E27FC236}">
                <a16:creationId xmlns:a16="http://schemas.microsoft.com/office/drawing/2014/main" id="{C2E02113-B4D2-A740-AC7B-37EBDA9C2988}"/>
              </a:ext>
            </a:extLst>
          </p:cNvPr>
          <p:cNvSpPr>
            <a:spLocks noGrp="1"/>
          </p:cNvSpPr>
          <p:nvPr>
            <p:ph type="subTitle" idx="13" hasCustomPrompt="1"/>
          </p:nvPr>
        </p:nvSpPr>
        <p:spPr>
          <a:xfrm>
            <a:off x="685799" y="533400"/>
            <a:ext cx="5219701" cy="254813"/>
          </a:xfrm>
        </p:spPr>
        <p:txBody>
          <a:bodyPr anchor="t" anchorCtr="0">
            <a:noAutofit/>
          </a:bodyPr>
          <a:lstStyle>
            <a:lvl1pPr marL="0" indent="0" algn="l">
              <a:spcAft>
                <a:spcPts val="0"/>
              </a:spcAft>
              <a:buNone/>
              <a:defRPr sz="1000" b="0" i="0" kern="0" cap="none" spc="50" baseline="0">
                <a:solidFill>
                  <a:schemeClr val="accent3"/>
                </a:solidFill>
                <a:latin typeface="Futura Next DemiBold" panose="020B0602020204020303" pitchFamily="34" charset="77"/>
              </a:defRPr>
            </a:lvl1pPr>
            <a:lvl2pPr marL="6350" indent="0" algn="l" defTabSz="914400" rtl="0" eaLnBrk="1" latinLnBrk="0" hangingPunct="1">
              <a:lnSpc>
                <a:spcPct val="130000"/>
              </a:lnSpc>
              <a:spcBef>
                <a:spcPts val="1600"/>
              </a:spcBef>
              <a:buFont typeface="Arial" panose="020B0604020202020204" pitchFamily="34" charset="0"/>
              <a:buNone/>
              <a:tabLst/>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130000"/>
              </a:lnSpc>
              <a:spcBef>
                <a:spcPts val="1600"/>
              </a:spcBef>
              <a:buFont typeface="Arial" panose="020B0604020202020204" pitchFamily="34" charset="0"/>
              <a:buNone/>
              <a:tabLst/>
            </a:pPr>
            <a:r>
              <a:rPr lang="en-US"/>
              <a:t>Case study | Client’s name</a:t>
            </a:r>
          </a:p>
        </p:txBody>
      </p:sp>
      <p:sp>
        <p:nvSpPr>
          <p:cNvPr id="11" name="Text Placeholder 8">
            <a:extLst>
              <a:ext uri="{FF2B5EF4-FFF2-40B4-BE49-F238E27FC236}">
                <a16:creationId xmlns:a16="http://schemas.microsoft.com/office/drawing/2014/main" id="{6047BD24-6DC8-4A40-9E57-6013ECAAC2D6}"/>
              </a:ext>
            </a:extLst>
          </p:cNvPr>
          <p:cNvSpPr>
            <a:spLocks noGrp="1"/>
          </p:cNvSpPr>
          <p:nvPr>
            <p:ph type="body" sz="quarter" idx="16" hasCustomPrompt="1"/>
          </p:nvPr>
        </p:nvSpPr>
        <p:spPr>
          <a:xfrm>
            <a:off x="685800" y="2395728"/>
            <a:ext cx="6830568" cy="3776472"/>
          </a:xfrm>
        </p:spPr>
        <p:txBody>
          <a:bodyPr numCol="1" spcCol="384048"/>
          <a:lstStyle>
            <a:lvl1pPr marL="0" marR="0" indent="0" algn="l" defTabSz="914400" rtl="0" eaLnBrk="1" fontAlgn="auto" latinLnBrk="0" hangingPunct="1">
              <a:lnSpc>
                <a:spcPct val="140000"/>
              </a:lnSpc>
              <a:spcBef>
                <a:spcPts val="400"/>
              </a:spcBef>
              <a:spcAft>
                <a:spcPts val="400"/>
              </a:spcAft>
              <a:buClrTx/>
              <a:buSzTx/>
              <a:buFontTx/>
              <a:buNone/>
              <a:tabLst/>
              <a:defRPr sz="1000"/>
            </a:lvl1pPr>
            <a:lvl2pPr marL="6350" indent="0">
              <a:lnSpc>
                <a:spcPct val="140000"/>
              </a:lnSpc>
              <a:spcBef>
                <a:spcPts val="800"/>
              </a:spcBef>
              <a:spcAft>
                <a:spcPts val="200"/>
              </a:spcAft>
              <a:buNone/>
              <a:defRPr sz="10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000"/>
            </a:lvl4pPr>
            <a:lvl5pPr marL="274320" indent="-137160">
              <a:lnSpc>
                <a:spcPct val="140000"/>
              </a:lnSpc>
              <a:spcBef>
                <a:spcPts val="200"/>
              </a:spcBef>
              <a:defRPr sz="1000"/>
            </a:lvl5pPr>
            <a:lvl6pPr marL="274320" indent="-274320">
              <a:lnSpc>
                <a:spcPct val="140000"/>
              </a:lnSpc>
              <a:spcBef>
                <a:spcPts val="4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a:t>Quote</a:t>
            </a:r>
          </a:p>
          <a:p>
            <a:pPr lvl="3"/>
            <a:r>
              <a:rPr lang="en-US"/>
              <a:t>First level bullet</a:t>
            </a:r>
          </a:p>
          <a:p>
            <a:pPr lvl="4"/>
            <a:r>
              <a:rPr lang="en-US"/>
              <a:t>Second level bullet</a:t>
            </a:r>
          </a:p>
          <a:p>
            <a:pPr lvl="5"/>
            <a:r>
              <a:rPr lang="en-US"/>
              <a:t>Numbered bullet</a:t>
            </a:r>
          </a:p>
          <a:p>
            <a:pPr lvl="0"/>
            <a:r>
              <a:rPr lang="en-US"/>
              <a:t>It is a long established fact that a reader will be distracted by the readable content of a page when looking at its layout.</a:t>
            </a:r>
          </a:p>
        </p:txBody>
      </p:sp>
      <p:sp>
        <p:nvSpPr>
          <p:cNvPr id="8" name="Picture Placeholder 14">
            <a:extLst>
              <a:ext uri="{FF2B5EF4-FFF2-40B4-BE49-F238E27FC236}">
                <a16:creationId xmlns:a16="http://schemas.microsoft.com/office/drawing/2014/main" id="{26D931EE-1D18-7349-A083-D01A1393C741}"/>
              </a:ext>
            </a:extLst>
          </p:cNvPr>
          <p:cNvSpPr>
            <a:spLocks noGrp="1"/>
          </p:cNvSpPr>
          <p:nvPr>
            <p:ph type="pic" sz="quarter" idx="14" hasCustomPrompt="1"/>
          </p:nvPr>
        </p:nvSpPr>
        <p:spPr>
          <a:xfrm>
            <a:off x="685800" y="929640"/>
            <a:ext cx="1485900" cy="1143000"/>
          </a:xfrm>
          <a:prstGeom prst="rect">
            <a:avLst/>
          </a:prstGeom>
          <a:no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Client’s Logo</a:t>
            </a:r>
          </a:p>
        </p:txBody>
      </p:sp>
      <p:cxnSp>
        <p:nvCxnSpPr>
          <p:cNvPr id="10" name="Straight Connector 9">
            <a:extLst>
              <a:ext uri="{FF2B5EF4-FFF2-40B4-BE49-F238E27FC236}">
                <a16:creationId xmlns:a16="http://schemas.microsoft.com/office/drawing/2014/main" id="{5E7EBF31-D3F9-D04C-A7F3-7DBE95876838}"/>
              </a:ext>
            </a:extLst>
          </p:cNvPr>
          <p:cNvCxnSpPr>
            <a:cxnSpLocks/>
          </p:cNvCxnSpPr>
          <p:nvPr userDrawn="1"/>
        </p:nvCxnSpPr>
        <p:spPr>
          <a:xfrm>
            <a:off x="2366010" y="926592"/>
            <a:ext cx="0" cy="1146048"/>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D8BB7BD0-08EA-8D4D-9B9B-CDAB3B8E6761}"/>
              </a:ext>
            </a:extLst>
          </p:cNvPr>
          <p:cNvGrpSpPr/>
          <p:nvPr userDrawn="1"/>
        </p:nvGrpSpPr>
        <p:grpSpPr>
          <a:xfrm>
            <a:off x="685800" y="6257314"/>
            <a:ext cx="506815" cy="226800"/>
            <a:chOff x="685800" y="6257314"/>
            <a:chExt cx="506815" cy="226800"/>
          </a:xfrm>
        </p:grpSpPr>
        <p:cxnSp>
          <p:nvCxnSpPr>
            <p:cNvPr id="17" name="Straight Connector 16">
              <a:extLst>
                <a:ext uri="{FF2B5EF4-FFF2-40B4-BE49-F238E27FC236}">
                  <a16:creationId xmlns:a16="http://schemas.microsoft.com/office/drawing/2014/main" id="{DECCB898-585E-1C4A-B14B-7B1611E7F903}"/>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3CD02853-C240-F748-BF05-4AA1BD05C5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6257314"/>
              <a:ext cx="418708" cy="226800"/>
            </a:xfrm>
            <a:prstGeom prst="rect">
              <a:avLst/>
            </a:prstGeom>
          </p:spPr>
        </p:pic>
      </p:grpSp>
      <p:pic>
        <p:nvPicPr>
          <p:cNvPr id="13" name="Picture 4" descr="McDonald's Logo PNG Transparent &amp; SVG Vector - Freebie Supply">
            <a:extLst>
              <a:ext uri="{FF2B5EF4-FFF2-40B4-BE49-F238E27FC236}">
                <a16:creationId xmlns:a16="http://schemas.microsoft.com/office/drawing/2014/main" id="{D8E6A5D0-8646-0241-A217-C366EDC4036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0723" y="6280008"/>
            <a:ext cx="240912" cy="19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22600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ack Cover — White">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a:latin typeface="Futura Next Medium" panose="020B0602020204020303" pitchFamily="34" charset="77"/>
              </a:rPr>
              <a:t>copyright </a:t>
            </a:r>
            <a:r>
              <a:rPr lang="en-US" sz="700" b="0" i="0" spc="20" baseline="0" err="1">
                <a:latin typeface="Futura Next Medium" panose="020B0602020204020303" pitchFamily="34" charset="77"/>
              </a:rPr>
              <a:t>publicis</a:t>
            </a:r>
            <a:r>
              <a:rPr lang="en-US" sz="700" b="0" i="0" spc="20" baseline="0">
                <a:latin typeface="Futura Next 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031AFE5F-9272-664A-9A90-2B4544EDBDD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 Next Medium" panose="020B0602020204020303" pitchFamily="34" charset="77"/>
              </a:defRPr>
            </a:lvl1pPr>
          </a:lstStyle>
          <a:p>
            <a:fld id="{58B792A5-9BAE-6942-BFE1-9FCDB51EA51E}" type="slidenum">
              <a:rPr lang="en-US" smtClean="0"/>
              <a:pPr/>
              <a:t>‹#›</a:t>
            </a:fld>
            <a:endParaRPr lang="en-US"/>
          </a:p>
        </p:txBody>
      </p:sp>
      <p:sp>
        <p:nvSpPr>
          <p:cNvPr id="5" name="Title 1">
            <a:extLst>
              <a:ext uri="{FF2B5EF4-FFF2-40B4-BE49-F238E27FC236}">
                <a16:creationId xmlns:a16="http://schemas.microsoft.com/office/drawing/2014/main" id="{19ED25C8-5B18-A64D-A343-311E97EDC61B}"/>
              </a:ext>
            </a:extLst>
          </p:cNvPr>
          <p:cNvSpPr>
            <a:spLocks noGrp="1"/>
          </p:cNvSpPr>
          <p:nvPr>
            <p:ph type="ctrTitle" hasCustomPrompt="1"/>
          </p:nvPr>
        </p:nvSpPr>
        <p:spPr>
          <a:xfrm>
            <a:off x="1618488" y="2743200"/>
            <a:ext cx="8951976" cy="1280160"/>
          </a:xfrm>
        </p:spPr>
        <p:txBody>
          <a:bodyPr anchor="ctr" anchorCtr="0">
            <a:noAutofit/>
          </a:bodyPr>
          <a:lstStyle>
            <a:lvl1pPr algn="ctr" defTabSz="914400" rtl="0" eaLnBrk="1" latinLnBrk="0" hangingPunct="1">
              <a:lnSpc>
                <a:spcPct val="97000"/>
              </a:lnSpc>
              <a:spcBef>
                <a:spcPct val="0"/>
              </a:spcBef>
              <a:buNone/>
              <a:defRPr lang="en-US" sz="4200" b="1" i="0" kern="1200" dirty="0">
                <a:solidFill>
                  <a:schemeClr val="accent1"/>
                </a:solidFill>
                <a:latin typeface="Futura Next DemiBold" panose="020B0502020204020303" pitchFamily="34" charset="77"/>
                <a:ea typeface="+mj-ea"/>
                <a:cs typeface="+mj-cs"/>
              </a:defRPr>
            </a:lvl1pPr>
          </a:lstStyle>
          <a:p>
            <a:r>
              <a:rPr lang="en-US"/>
              <a:t>Thank you</a:t>
            </a:r>
          </a:p>
        </p:txBody>
      </p:sp>
    </p:spTree>
    <p:extLst>
      <p:ext uri="{BB962C8B-B14F-4D97-AF65-F5344CB8AC3E}">
        <p14:creationId xmlns:p14="http://schemas.microsoft.com/office/powerpoint/2010/main" val="15335556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ack Cover — Black">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a:solidFill>
                  <a:schemeClr val="bg1"/>
                </a:solidFill>
                <a:latin typeface="Futura Next Medium" panose="020B0602020204020303" pitchFamily="34" charset="77"/>
              </a:rPr>
              <a:t>copyright </a:t>
            </a:r>
            <a:r>
              <a:rPr lang="en-US" sz="700" b="0" i="0" spc="20" baseline="0" err="1">
                <a:solidFill>
                  <a:schemeClr val="bg1"/>
                </a:solidFill>
                <a:latin typeface="Futura Next Medium" panose="020B0602020204020303" pitchFamily="34" charset="77"/>
              </a:rPr>
              <a:t>publicis</a:t>
            </a:r>
            <a:r>
              <a:rPr lang="en-US" sz="700" b="0" i="0" spc="20" baseline="0">
                <a:solidFill>
                  <a:schemeClr val="bg1"/>
                </a:solidFill>
                <a:latin typeface="Futura Next 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C3F1D690-9499-944F-AC1D-7168434A8E63}"/>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
        <p:nvSpPr>
          <p:cNvPr id="5" name="Title 1">
            <a:extLst>
              <a:ext uri="{FF2B5EF4-FFF2-40B4-BE49-F238E27FC236}">
                <a16:creationId xmlns:a16="http://schemas.microsoft.com/office/drawing/2014/main" id="{46F6DE90-DD67-7846-ACEC-FE1576AF6A4E}"/>
              </a:ext>
            </a:extLst>
          </p:cNvPr>
          <p:cNvSpPr>
            <a:spLocks noGrp="1"/>
          </p:cNvSpPr>
          <p:nvPr>
            <p:ph type="ctrTitle" hasCustomPrompt="1"/>
          </p:nvPr>
        </p:nvSpPr>
        <p:spPr>
          <a:xfrm>
            <a:off x="1618488" y="2743200"/>
            <a:ext cx="8951976" cy="1280160"/>
          </a:xfrm>
        </p:spPr>
        <p:txBody>
          <a:bodyPr anchor="ctr" anchorCtr="0">
            <a:noAutofit/>
          </a:bodyPr>
          <a:lstStyle>
            <a:lvl1pPr algn="ctr" defTabSz="914400" rtl="0" eaLnBrk="1" latinLnBrk="0" hangingPunct="1">
              <a:lnSpc>
                <a:spcPct val="97000"/>
              </a:lnSpc>
              <a:spcBef>
                <a:spcPct val="0"/>
              </a:spcBef>
              <a:buNone/>
              <a:defRPr lang="en-US" sz="4200" b="1" i="0" kern="1200" dirty="0">
                <a:solidFill>
                  <a:schemeClr val="bg1"/>
                </a:solidFill>
                <a:latin typeface="Futura Next DemiBold" panose="020B0502020204020303" pitchFamily="34" charset="77"/>
                <a:ea typeface="+mj-ea"/>
                <a:cs typeface="+mj-cs"/>
              </a:defRPr>
            </a:lvl1pPr>
          </a:lstStyle>
          <a:p>
            <a:r>
              <a:rPr lang="en-US"/>
              <a:t>Thank you</a:t>
            </a:r>
          </a:p>
        </p:txBody>
      </p:sp>
    </p:spTree>
    <p:extLst>
      <p:ext uri="{BB962C8B-B14F-4D97-AF65-F5344CB8AC3E}">
        <p14:creationId xmlns:p14="http://schemas.microsoft.com/office/powerpoint/2010/main" val="8754746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Back Cover — Black">
    <p:bg>
      <p:bgPr>
        <a:solidFill>
          <a:schemeClr val="tx1"/>
        </a:solidFill>
        <a:effectLst/>
      </p:bgPr>
    </p:bg>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6F74A9C5-BBE8-F949-92FC-0930768BA567}"/>
              </a:ext>
            </a:extLst>
          </p:cNvPr>
          <p:cNvSpPr>
            <a:spLocks noGrp="1"/>
          </p:cNvSpPr>
          <p:nvPr>
            <p:ph type="pic" sz="quarter" idx="11" hasCustomPrompt="1"/>
          </p:nvPr>
        </p:nvSpPr>
        <p:spPr>
          <a:xfrm>
            <a:off x="3048" y="0"/>
            <a:ext cx="12188952" cy="6858000"/>
          </a:xfrm>
          <a:solidFill>
            <a:schemeClr val="tx1"/>
          </a:solidFill>
        </p:spPr>
        <p:txBody>
          <a:bodyPr tIns="0" bIns="640080" anchor="t" anchorCtr="0"/>
          <a:lstStyle>
            <a:lvl1pPr marL="0" indent="0" algn="ctr">
              <a:lnSpc>
                <a:spcPct val="110000"/>
              </a:lnSpc>
              <a:buFontTx/>
              <a:buNone/>
              <a:defRPr sz="1000" b="0" i="0" baseline="0">
                <a:solidFill>
                  <a:schemeClr val="bg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a:solidFill>
                  <a:schemeClr val="bg1"/>
                </a:solidFill>
                <a:latin typeface="Futura Next Medium" panose="020B0602020204020303" pitchFamily="34" charset="77"/>
              </a:rPr>
              <a:t>copyright </a:t>
            </a:r>
            <a:r>
              <a:rPr lang="en-US" sz="700" b="0" i="0" spc="20" baseline="0" err="1">
                <a:solidFill>
                  <a:schemeClr val="bg1"/>
                </a:solidFill>
                <a:latin typeface="Futura Next Medium" panose="020B0602020204020303" pitchFamily="34" charset="77"/>
              </a:rPr>
              <a:t>publicis</a:t>
            </a:r>
            <a:r>
              <a:rPr lang="en-US" sz="700" b="0" i="0" spc="20" baseline="0">
                <a:solidFill>
                  <a:schemeClr val="bg1"/>
                </a:solidFill>
                <a:latin typeface="Futura Next 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C3F1D690-9499-944F-AC1D-7168434A8E63}"/>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
        <p:nvSpPr>
          <p:cNvPr id="6" name="Title 1">
            <a:extLst>
              <a:ext uri="{FF2B5EF4-FFF2-40B4-BE49-F238E27FC236}">
                <a16:creationId xmlns:a16="http://schemas.microsoft.com/office/drawing/2014/main" id="{441830C4-AEA0-B548-8260-E742244341C3}"/>
              </a:ext>
            </a:extLst>
          </p:cNvPr>
          <p:cNvSpPr>
            <a:spLocks noGrp="1"/>
          </p:cNvSpPr>
          <p:nvPr>
            <p:ph type="ctrTitle" hasCustomPrompt="1"/>
          </p:nvPr>
        </p:nvSpPr>
        <p:spPr>
          <a:xfrm>
            <a:off x="1618488" y="2743200"/>
            <a:ext cx="8951976" cy="1280160"/>
          </a:xfrm>
        </p:spPr>
        <p:txBody>
          <a:bodyPr anchor="ctr" anchorCtr="0">
            <a:noAutofit/>
          </a:bodyPr>
          <a:lstStyle>
            <a:lvl1pPr algn="ctr" defTabSz="914400" rtl="0" eaLnBrk="1" latinLnBrk="0" hangingPunct="1">
              <a:lnSpc>
                <a:spcPct val="97000"/>
              </a:lnSpc>
              <a:spcBef>
                <a:spcPct val="0"/>
              </a:spcBef>
              <a:buNone/>
              <a:defRPr lang="en-US" sz="4200" b="1" i="0" kern="1200" dirty="0">
                <a:solidFill>
                  <a:schemeClr val="bg1"/>
                </a:solidFill>
                <a:latin typeface="Futura Next DemiBold" panose="020B0502020204020303" pitchFamily="34" charset="77"/>
                <a:ea typeface="+mj-ea"/>
                <a:cs typeface="+mj-cs"/>
              </a:defRPr>
            </a:lvl1pPr>
          </a:lstStyle>
          <a:p>
            <a:r>
              <a:rPr lang="en-US"/>
              <a:t>Thank you</a:t>
            </a:r>
          </a:p>
        </p:txBody>
      </p:sp>
    </p:spTree>
    <p:extLst>
      <p:ext uri="{BB962C8B-B14F-4D97-AF65-F5344CB8AC3E}">
        <p14:creationId xmlns:p14="http://schemas.microsoft.com/office/powerpoint/2010/main" val="347265620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ack Cover — Red">
    <p:bg>
      <p:bgPr>
        <a:solidFill>
          <a:schemeClr val="accent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a:solidFill>
                  <a:schemeClr val="bg1"/>
                </a:solidFill>
                <a:latin typeface="Futura Next Medium" panose="020B0602020204020303" pitchFamily="34" charset="77"/>
              </a:rPr>
              <a:t>copyright </a:t>
            </a:r>
            <a:r>
              <a:rPr lang="en-US" sz="700" b="0" i="0" spc="20" baseline="0" err="1">
                <a:solidFill>
                  <a:schemeClr val="bg1"/>
                </a:solidFill>
                <a:latin typeface="Futura Next Medium" panose="020B0602020204020303" pitchFamily="34" charset="77"/>
              </a:rPr>
              <a:t>publicis</a:t>
            </a:r>
            <a:r>
              <a:rPr lang="en-US" sz="700" b="0" i="0" spc="20" baseline="0">
                <a:solidFill>
                  <a:schemeClr val="bg1"/>
                </a:solidFill>
                <a:latin typeface="Futura Next 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9D35D841-60FA-F54C-8361-3125225056DE}"/>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accent1"/>
                </a:solidFill>
                <a:latin typeface="Futura Next Medium" panose="020B0602020204020303" pitchFamily="34" charset="77"/>
              </a:defRPr>
            </a:lvl1pPr>
          </a:lstStyle>
          <a:p>
            <a:fld id="{58B792A5-9BAE-6942-BFE1-9FCDB51EA51E}" type="slidenum">
              <a:rPr lang="en-US" smtClean="0"/>
              <a:pPr/>
              <a:t>‹#›</a:t>
            </a:fld>
            <a:endParaRPr lang="en-US"/>
          </a:p>
        </p:txBody>
      </p:sp>
      <p:sp>
        <p:nvSpPr>
          <p:cNvPr id="5" name="Title 1">
            <a:extLst>
              <a:ext uri="{FF2B5EF4-FFF2-40B4-BE49-F238E27FC236}">
                <a16:creationId xmlns:a16="http://schemas.microsoft.com/office/drawing/2014/main" id="{0E6E0836-344F-C343-AC69-2A6D2B06F435}"/>
              </a:ext>
            </a:extLst>
          </p:cNvPr>
          <p:cNvSpPr>
            <a:spLocks noGrp="1"/>
          </p:cNvSpPr>
          <p:nvPr>
            <p:ph type="ctrTitle" hasCustomPrompt="1"/>
          </p:nvPr>
        </p:nvSpPr>
        <p:spPr>
          <a:xfrm>
            <a:off x="1618488" y="2743200"/>
            <a:ext cx="8951976" cy="1280160"/>
          </a:xfrm>
        </p:spPr>
        <p:txBody>
          <a:bodyPr anchor="ctr" anchorCtr="0">
            <a:noAutofit/>
          </a:bodyPr>
          <a:lstStyle>
            <a:lvl1pPr algn="ctr" defTabSz="914400" rtl="0" eaLnBrk="1" latinLnBrk="0" hangingPunct="1">
              <a:lnSpc>
                <a:spcPct val="97000"/>
              </a:lnSpc>
              <a:spcBef>
                <a:spcPct val="0"/>
              </a:spcBef>
              <a:buNone/>
              <a:defRPr lang="en-US" sz="4200" b="1" i="0" kern="1200" dirty="0">
                <a:solidFill>
                  <a:schemeClr val="bg2"/>
                </a:solidFill>
                <a:latin typeface="Futura Next DemiBold" panose="020B0502020204020303" pitchFamily="34" charset="77"/>
                <a:ea typeface="+mj-ea"/>
                <a:cs typeface="+mj-cs"/>
              </a:defRPr>
            </a:lvl1pPr>
          </a:lstStyle>
          <a:p>
            <a:r>
              <a:rPr lang="en-US"/>
              <a:t>Thank you</a:t>
            </a:r>
          </a:p>
        </p:txBody>
      </p:sp>
    </p:spTree>
    <p:extLst>
      <p:ext uri="{BB962C8B-B14F-4D97-AF65-F5344CB8AC3E}">
        <p14:creationId xmlns:p14="http://schemas.microsoft.com/office/powerpoint/2010/main" val="7028348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_Two Column Small Fo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926592"/>
            <a:ext cx="10817352" cy="749808"/>
          </a:xfrm>
        </p:spPr>
        <p:txBody>
          <a:bodyPr anchor="t" anchorCtr="0"/>
          <a:lstStyle>
            <a:lvl1pPr algn="ctr">
              <a:defRPr sz="3400" b="0" i="0">
                <a:latin typeface="Futura Next Medium" panose="020B0602020204020303" pitchFamily="34" charset="77"/>
              </a:defRPr>
            </a:lvl1pPr>
          </a:lstStyle>
          <a:p>
            <a:r>
              <a:rPr lang="en-US" dirty="0"/>
              <a:t>Long title 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2074844"/>
            <a:ext cx="10817352" cy="703243"/>
          </a:xfrm>
        </p:spPr>
        <p:txBody>
          <a:bodyPr numCol="1" spcCol="384048"/>
          <a:lstStyle>
            <a:lvl1pPr algn="ctr">
              <a:lnSpc>
                <a:spcPct val="140000"/>
              </a:lnSpc>
              <a:spcBef>
                <a:spcPts val="400"/>
              </a:spcBef>
              <a:spcAft>
                <a:spcPts val="400"/>
              </a:spcAft>
              <a:defRPr sz="1100"/>
            </a:lvl1pPr>
            <a:lvl2pPr marL="6350" indent="0" algn="ctr">
              <a:lnSpc>
                <a:spcPct val="140000"/>
              </a:lnSpc>
              <a:spcBef>
                <a:spcPts val="800"/>
              </a:spcBef>
              <a:spcAft>
                <a:spcPts val="200"/>
              </a:spcAft>
              <a:buNone/>
              <a:defRPr sz="1200" b="0" i="0" spc="50" baseline="0">
                <a:solidFill>
                  <a:schemeClr val="accent2"/>
                </a:solidFill>
                <a:latin typeface="Futura Next DemiBold" panose="020B0502020204020303" pitchFamily="34" charset="77"/>
              </a:defRPr>
            </a:lvl2pPr>
            <a:lvl3pPr marL="0" indent="0" algn="ctr">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0" indent="0" algn="ctr">
              <a:lnSpc>
                <a:spcPct val="140000"/>
              </a:lnSpc>
              <a:spcBef>
                <a:spcPts val="400"/>
              </a:spcBef>
              <a:buClrTx/>
              <a:buNone/>
              <a:defRPr sz="1050"/>
            </a:lvl4pPr>
            <a:lvl5pPr marL="274320" indent="-137160" algn="ctr">
              <a:lnSpc>
                <a:spcPct val="140000"/>
              </a:lnSpc>
              <a:spcBef>
                <a:spcPts val="200"/>
              </a:spcBef>
              <a:defRPr sz="1050"/>
            </a:lvl5pPr>
            <a:lvl6pPr marL="274320" indent="-274320" algn="ctr">
              <a:lnSpc>
                <a:spcPct val="140000"/>
              </a:lnSpc>
              <a:spcBef>
                <a:spcPts val="400"/>
              </a:spcBef>
              <a:buFont typeface="+mj-lt"/>
              <a:buAutoNum type="arabicPeriod"/>
              <a:defRPr sz="105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lvl="2"/>
            <a:r>
              <a:rPr lang="en-US" dirty="0"/>
              <a:t>Quote</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5" name="Text Placeholder 8">
            <a:extLst>
              <a:ext uri="{FF2B5EF4-FFF2-40B4-BE49-F238E27FC236}">
                <a16:creationId xmlns:a16="http://schemas.microsoft.com/office/drawing/2014/main" id="{C42A7F23-3FC1-4549-ACE1-E3CC88156D8E}"/>
              </a:ext>
            </a:extLst>
          </p:cNvPr>
          <p:cNvSpPr>
            <a:spLocks noGrp="1"/>
          </p:cNvSpPr>
          <p:nvPr>
            <p:ph type="body" sz="quarter" idx="13" hasCustomPrompt="1"/>
          </p:nvPr>
        </p:nvSpPr>
        <p:spPr>
          <a:xfrm>
            <a:off x="685800" y="2939391"/>
            <a:ext cx="10817352" cy="3208664"/>
          </a:xfrm>
        </p:spPr>
        <p:txBody>
          <a:bodyPr numCol="2" spcCol="384048"/>
          <a:lstStyle>
            <a:lvl1pPr>
              <a:lnSpc>
                <a:spcPct val="140000"/>
              </a:lnSpc>
              <a:spcBef>
                <a:spcPts val="400"/>
              </a:spcBef>
              <a:spcAft>
                <a:spcPts val="400"/>
              </a:spcAft>
              <a:defRPr sz="1100"/>
            </a:lvl1pPr>
            <a:lvl2pPr marL="6350" indent="0">
              <a:lnSpc>
                <a:spcPct val="140000"/>
              </a:lnSpc>
              <a:spcBef>
                <a:spcPts val="800"/>
              </a:spcBef>
              <a:spcAft>
                <a:spcPts val="200"/>
              </a:spcAft>
              <a:buNone/>
              <a:defRPr sz="1100" b="0" i="0" spc="50" baseline="0">
                <a:solidFill>
                  <a:schemeClr val="accent2"/>
                </a:solidFill>
                <a:latin typeface="Futura Next DemiBold" panose="020B0502020204020303" pitchFamily="34" charset="77"/>
              </a:defRPr>
            </a:lvl2pPr>
            <a:lvl3pPr marL="0" indent="0">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137160" indent="-137160">
              <a:lnSpc>
                <a:spcPct val="140000"/>
              </a:lnSpc>
              <a:spcBef>
                <a:spcPts val="400"/>
              </a:spcBef>
              <a:buClrTx/>
              <a:defRPr sz="1100"/>
            </a:lvl4pPr>
            <a:lvl5pPr marL="274320" indent="-137160">
              <a:lnSpc>
                <a:spcPct val="140000"/>
              </a:lnSpc>
              <a:spcBef>
                <a:spcPts val="200"/>
              </a:spcBef>
              <a:defRPr sz="1100"/>
            </a:lvl5pPr>
            <a:lvl6pPr marL="274320" indent="-274320">
              <a:lnSpc>
                <a:spcPct val="140000"/>
              </a:lnSpc>
              <a:spcBef>
                <a:spcPts val="400"/>
              </a:spcBef>
              <a:buFont typeface="+mj-lt"/>
              <a:buAutoNum type="arabicPeriod"/>
              <a:defRPr sz="110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marL="0" lvl="2" indent="0" algn="l" defTabSz="914400" rtl="0" eaLnBrk="1" latinLnBrk="0" hangingPunct="1">
              <a:lnSpc>
                <a:spcPct val="120000"/>
              </a:lnSpc>
              <a:spcBef>
                <a:spcPts val="400"/>
              </a:spcBef>
              <a:spcAft>
                <a:spcPts val="200"/>
              </a:spcAft>
              <a:buFont typeface="Arial" panose="020B0604020202020204" pitchFamily="34" charset="0"/>
              <a:buNone/>
              <a:tabLst/>
            </a:pPr>
            <a:r>
              <a:rPr lang="en-US" dirty="0"/>
              <a:t>Quote</a:t>
            </a:r>
          </a:p>
          <a:p>
            <a:pPr lvl="3"/>
            <a:r>
              <a:rPr lang="en-US" dirty="0"/>
              <a:t>First level bullet</a:t>
            </a:r>
          </a:p>
          <a:p>
            <a:pPr lvl="4"/>
            <a:r>
              <a:rPr lang="en-US" dirty="0"/>
              <a:t>Second level bullet</a:t>
            </a:r>
          </a:p>
          <a:p>
            <a:pPr lvl="5"/>
            <a:r>
              <a:rPr lang="en-US" dirty="0"/>
              <a:t>Numbered bullet</a:t>
            </a:r>
          </a:p>
          <a:p>
            <a:pPr lvl="0"/>
            <a:r>
              <a:rPr lang="en-US" dirty="0"/>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a:p>
            <a:pPr lvl="0"/>
            <a:r>
              <a:rPr lang="en-US" dirty="0"/>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p>
        </p:txBody>
      </p:sp>
      <p:grpSp>
        <p:nvGrpSpPr>
          <p:cNvPr id="10" name="Group 9">
            <a:extLst>
              <a:ext uri="{FF2B5EF4-FFF2-40B4-BE49-F238E27FC236}">
                <a16:creationId xmlns:a16="http://schemas.microsoft.com/office/drawing/2014/main" id="{3CD0E518-24BE-4041-8B22-7C8B576FB1E1}"/>
              </a:ext>
            </a:extLst>
          </p:cNvPr>
          <p:cNvGrpSpPr/>
          <p:nvPr userDrawn="1"/>
        </p:nvGrpSpPr>
        <p:grpSpPr>
          <a:xfrm>
            <a:off x="685800" y="6257314"/>
            <a:ext cx="506815" cy="226800"/>
            <a:chOff x="685800" y="6257314"/>
            <a:chExt cx="506815" cy="226800"/>
          </a:xfrm>
        </p:grpSpPr>
        <p:cxnSp>
          <p:nvCxnSpPr>
            <p:cNvPr id="15" name="Straight Connector 14">
              <a:extLst>
                <a:ext uri="{FF2B5EF4-FFF2-40B4-BE49-F238E27FC236}">
                  <a16:creationId xmlns:a16="http://schemas.microsoft.com/office/drawing/2014/main" id="{76B4661F-8754-C344-8F8F-34013AE0997B}"/>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A47440FE-CBB4-2541-B1EF-EC29C4F80FDB}"/>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7" name="Picture 16">
            <a:extLst>
              <a:ext uri="{FF2B5EF4-FFF2-40B4-BE49-F238E27FC236}">
                <a16:creationId xmlns:a16="http://schemas.microsoft.com/office/drawing/2014/main" id="{24A32D58-93C4-C949-B936-6FCDE7B437DC}"/>
              </a:ext>
            </a:extLst>
          </p:cNvPr>
          <p:cNvPicPr>
            <a:picLocks noChangeAspect="1"/>
          </p:cNvPicPr>
          <p:nvPr userDrawn="1"/>
        </p:nvPicPr>
        <p:blipFill>
          <a:blip r:embed="rId3"/>
          <a:stretch>
            <a:fillRect/>
          </a:stretch>
        </p:blipFill>
        <p:spPr>
          <a:xfrm>
            <a:off x="1280723" y="6250004"/>
            <a:ext cx="236363" cy="234000"/>
          </a:xfrm>
          <a:prstGeom prst="rect">
            <a:avLst/>
          </a:prstGeom>
        </p:spPr>
      </p:pic>
    </p:spTree>
    <p:extLst>
      <p:ext uri="{BB962C8B-B14F-4D97-AF65-F5344CB8AC3E}">
        <p14:creationId xmlns:p14="http://schemas.microsoft.com/office/powerpoint/2010/main" val="1392524228"/>
      </p:ext>
    </p:extLst>
  </p:cSld>
  <p:clrMapOvr>
    <a:masterClrMapping/>
  </p:clrMapOvr>
  <p:extLst>
    <p:ext uri="{DCECCB84-F9BA-43D5-87BE-67443E8EF086}">
      <p15:sldGuideLst xmlns:p15="http://schemas.microsoft.com/office/powerpoint/2012/main">
        <p15:guide id="1" orient="horz" pos="1608">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9_Two Column Small Fo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3077378"/>
            <a:ext cx="10817352" cy="703243"/>
          </a:xfrm>
        </p:spPr>
        <p:txBody>
          <a:bodyPr numCol="1" spcCol="384048" anchor="ctr"/>
          <a:lstStyle>
            <a:lvl1pPr algn="ctr">
              <a:lnSpc>
                <a:spcPct val="140000"/>
              </a:lnSpc>
              <a:spcBef>
                <a:spcPts val="400"/>
              </a:spcBef>
              <a:spcAft>
                <a:spcPts val="400"/>
              </a:spcAft>
              <a:defRPr sz="1200"/>
            </a:lvl1pPr>
            <a:lvl2pPr marL="6350" indent="0" algn="ctr">
              <a:lnSpc>
                <a:spcPct val="110000"/>
              </a:lnSpc>
              <a:spcBef>
                <a:spcPts val="800"/>
              </a:spcBef>
              <a:spcAft>
                <a:spcPts val="200"/>
              </a:spcAft>
              <a:buNone/>
              <a:defRPr sz="3400" b="0" i="0" spc="0" baseline="0">
                <a:solidFill>
                  <a:schemeClr val="tx1"/>
                </a:solidFill>
                <a:latin typeface="+mj-lt"/>
              </a:defRPr>
            </a:lvl2pPr>
            <a:lvl3pPr marL="0" indent="0" algn="ctr">
              <a:lnSpc>
                <a:spcPct val="120000"/>
              </a:lnSpc>
              <a:spcBef>
                <a:spcPts val="400"/>
              </a:spcBef>
              <a:spcAft>
                <a:spcPts val="200"/>
              </a:spcAft>
              <a:buNone/>
              <a:defRPr lang="en-US" sz="1600" b="1" i="0" kern="1200" dirty="0">
                <a:solidFill>
                  <a:schemeClr val="accent1"/>
                </a:solidFill>
                <a:latin typeface="Futura Next DemiBold" panose="020B0502020204020303" pitchFamily="34" charset="77"/>
                <a:ea typeface="+mn-ea"/>
                <a:cs typeface="+mn-cs"/>
              </a:defRPr>
            </a:lvl3pPr>
            <a:lvl4pPr marL="0" indent="0" algn="ctr">
              <a:lnSpc>
                <a:spcPct val="140000"/>
              </a:lnSpc>
              <a:spcBef>
                <a:spcPts val="400"/>
              </a:spcBef>
              <a:buClrTx/>
              <a:buNone/>
              <a:defRPr sz="1050"/>
            </a:lvl4pPr>
            <a:lvl5pPr marL="274320" indent="-137160" algn="ctr">
              <a:lnSpc>
                <a:spcPct val="140000"/>
              </a:lnSpc>
              <a:spcBef>
                <a:spcPts val="200"/>
              </a:spcBef>
              <a:defRPr sz="1050"/>
            </a:lvl5pPr>
            <a:lvl6pPr marL="274320" indent="-274320" algn="ctr">
              <a:lnSpc>
                <a:spcPct val="140000"/>
              </a:lnSpc>
              <a:spcBef>
                <a:spcPts val="400"/>
              </a:spcBef>
              <a:buFont typeface="+mj-lt"/>
              <a:buAutoNum type="arabicPeriod"/>
              <a:defRPr sz="1050"/>
            </a:lvl6pPr>
            <a:lvl7pPr marL="274320" indent="-274320">
              <a:lnSpc>
                <a:spcPct val="140000"/>
              </a:lnSpc>
              <a:spcBef>
                <a:spcPts val="200"/>
              </a:spcBef>
              <a:buFont typeface="+mj-lt"/>
              <a:buAutoNum type="arabicPeriod"/>
              <a:defRPr sz="1000"/>
            </a:lvl7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Subheads set in sentence case</a:t>
            </a:r>
          </a:p>
          <a:p>
            <a:pPr lvl="2"/>
            <a:r>
              <a:rPr lang="en-US" dirty="0"/>
              <a:t>Quote</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grpSp>
        <p:nvGrpSpPr>
          <p:cNvPr id="13" name="Group 12">
            <a:extLst>
              <a:ext uri="{FF2B5EF4-FFF2-40B4-BE49-F238E27FC236}">
                <a16:creationId xmlns:a16="http://schemas.microsoft.com/office/drawing/2014/main" id="{9CC682E0-155C-6248-B016-DD724C4A5820}"/>
              </a:ext>
            </a:extLst>
          </p:cNvPr>
          <p:cNvGrpSpPr/>
          <p:nvPr userDrawn="1"/>
        </p:nvGrpSpPr>
        <p:grpSpPr>
          <a:xfrm>
            <a:off x="685800" y="6257314"/>
            <a:ext cx="506815" cy="226800"/>
            <a:chOff x="685800" y="6257314"/>
            <a:chExt cx="506815" cy="226800"/>
          </a:xfrm>
        </p:grpSpPr>
        <p:cxnSp>
          <p:nvCxnSpPr>
            <p:cNvPr id="14" name="Straight Connector 13">
              <a:extLst>
                <a:ext uri="{FF2B5EF4-FFF2-40B4-BE49-F238E27FC236}">
                  <a16:creationId xmlns:a16="http://schemas.microsoft.com/office/drawing/2014/main" id="{F9038735-3ACB-0640-A970-58C8D74B90CC}"/>
                </a:ext>
              </a:extLst>
            </p:cNvPr>
            <p:cNvCxnSpPr>
              <a:cxnSpLocks/>
            </p:cNvCxnSpPr>
            <p:nvPr userDrawn="1"/>
          </p:nvCxnSpPr>
          <p:spPr>
            <a:xfrm>
              <a:off x="1192615" y="6280008"/>
              <a:ext cx="0" cy="181412"/>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03A78DB0-5FC3-C14A-9F19-F9492423FC70}"/>
                </a:ext>
              </a:extLst>
            </p:cNvPr>
            <p:cNvPicPr>
              <a:picLocks noChangeAspect="1"/>
            </p:cNvPicPr>
            <p:nvPr userDrawn="1"/>
          </p:nvPicPr>
          <p:blipFill>
            <a:blip r:embed="rId2"/>
            <a:stretch>
              <a:fillRect/>
            </a:stretch>
          </p:blipFill>
          <p:spPr>
            <a:xfrm>
              <a:off x="685800" y="6257314"/>
              <a:ext cx="418708" cy="226800"/>
            </a:xfrm>
            <a:prstGeom prst="rect">
              <a:avLst/>
            </a:prstGeom>
          </p:spPr>
        </p:pic>
      </p:grpSp>
      <p:pic>
        <p:nvPicPr>
          <p:cNvPr id="16" name="Picture 15">
            <a:extLst>
              <a:ext uri="{FF2B5EF4-FFF2-40B4-BE49-F238E27FC236}">
                <a16:creationId xmlns:a16="http://schemas.microsoft.com/office/drawing/2014/main" id="{6B78A172-B203-BB4D-A23D-CB2A5AB7B99A}"/>
              </a:ext>
            </a:extLst>
          </p:cNvPr>
          <p:cNvPicPr>
            <a:picLocks noChangeAspect="1"/>
          </p:cNvPicPr>
          <p:nvPr userDrawn="1"/>
        </p:nvPicPr>
        <p:blipFill>
          <a:blip r:embed="rId3"/>
          <a:stretch>
            <a:fillRect/>
          </a:stretch>
        </p:blipFill>
        <p:spPr>
          <a:xfrm>
            <a:off x="1280723" y="6250004"/>
            <a:ext cx="236363" cy="234000"/>
          </a:xfrm>
          <a:prstGeom prst="rect">
            <a:avLst/>
          </a:prstGeom>
        </p:spPr>
      </p:pic>
    </p:spTree>
    <p:extLst>
      <p:ext uri="{BB962C8B-B14F-4D97-AF65-F5344CB8AC3E}">
        <p14:creationId xmlns:p14="http://schemas.microsoft.com/office/powerpoint/2010/main" val="4234433881"/>
      </p:ext>
    </p:extLst>
  </p:cSld>
  <p:clrMapOvr>
    <a:masterClrMapping/>
  </p:clrMapOvr>
  <p:extLst>
    <p:ext uri="{DCECCB84-F9BA-43D5-87BE-67443E8EF086}">
      <p15:sldGuideLst xmlns:p15="http://schemas.microsoft.com/office/powerpoint/2012/main">
        <p15:guide id="1" orient="horz" pos="160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5" Type="http://schemas.openxmlformats.org/officeDocument/2006/relationships/theme" Target="../theme/theme3.xml"/><Relationship Id="rId4"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4.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slideLayout" Target="../slideLayouts/slideLayout76.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42" Type="http://schemas.openxmlformats.org/officeDocument/2006/relationships/slideLayout" Target="../slideLayouts/slideLayout79.xml"/><Relationship Id="rId47" Type="http://schemas.openxmlformats.org/officeDocument/2006/relationships/slideLayout" Target="../slideLayouts/slideLayout84.xml"/><Relationship Id="rId50" Type="http://schemas.openxmlformats.org/officeDocument/2006/relationships/slideLayout" Target="../slideLayouts/slideLayout87.xml"/><Relationship Id="rId55" Type="http://schemas.openxmlformats.org/officeDocument/2006/relationships/slideLayout" Target="../slideLayouts/slideLayout92.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9" Type="http://schemas.openxmlformats.org/officeDocument/2006/relationships/slideLayout" Target="../slideLayouts/slideLayout66.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40" Type="http://schemas.openxmlformats.org/officeDocument/2006/relationships/slideLayout" Target="../slideLayouts/slideLayout77.xml"/><Relationship Id="rId45" Type="http://schemas.openxmlformats.org/officeDocument/2006/relationships/slideLayout" Target="../slideLayouts/slideLayout82.xml"/><Relationship Id="rId53" Type="http://schemas.openxmlformats.org/officeDocument/2006/relationships/slideLayout" Target="../slideLayouts/slideLayout90.xml"/><Relationship Id="rId5" Type="http://schemas.openxmlformats.org/officeDocument/2006/relationships/slideLayout" Target="../slideLayouts/slideLayout42.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43" Type="http://schemas.openxmlformats.org/officeDocument/2006/relationships/slideLayout" Target="../slideLayouts/slideLayout80.xml"/><Relationship Id="rId48" Type="http://schemas.openxmlformats.org/officeDocument/2006/relationships/slideLayout" Target="../slideLayouts/slideLayout85.xml"/><Relationship Id="rId56" Type="http://schemas.openxmlformats.org/officeDocument/2006/relationships/slideLayout" Target="../slideLayouts/slideLayout93.xml"/><Relationship Id="rId8" Type="http://schemas.openxmlformats.org/officeDocument/2006/relationships/slideLayout" Target="../slideLayouts/slideLayout45.xml"/><Relationship Id="rId51" Type="http://schemas.openxmlformats.org/officeDocument/2006/relationships/slideLayout" Target="../slideLayouts/slideLayout88.xml"/><Relationship Id="rId3" Type="http://schemas.openxmlformats.org/officeDocument/2006/relationships/slideLayout" Target="../slideLayouts/slideLayout40.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 Id="rId46" Type="http://schemas.openxmlformats.org/officeDocument/2006/relationships/slideLayout" Target="../slideLayouts/slideLayout83.xml"/><Relationship Id="rId20" Type="http://schemas.openxmlformats.org/officeDocument/2006/relationships/slideLayout" Target="../slideLayouts/slideLayout57.xml"/><Relationship Id="rId41" Type="http://schemas.openxmlformats.org/officeDocument/2006/relationships/slideLayout" Target="../slideLayouts/slideLayout78.xml"/><Relationship Id="rId54" Type="http://schemas.openxmlformats.org/officeDocument/2006/relationships/slideLayout" Target="../slideLayouts/slideLayout91.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49" Type="http://schemas.openxmlformats.org/officeDocument/2006/relationships/slideLayout" Target="../slideLayouts/slideLayout86.xml"/><Relationship Id="rId57" Type="http://schemas.openxmlformats.org/officeDocument/2006/relationships/theme" Target="../theme/theme6.xml"/><Relationship Id="rId10" Type="http://schemas.openxmlformats.org/officeDocument/2006/relationships/slideLayout" Target="../slideLayouts/slideLayout47.xml"/><Relationship Id="rId31" Type="http://schemas.openxmlformats.org/officeDocument/2006/relationships/slideLayout" Target="../slideLayouts/slideLayout68.xml"/><Relationship Id="rId44" Type="http://schemas.openxmlformats.org/officeDocument/2006/relationships/slideLayout" Target="../slideLayouts/slideLayout81.xml"/><Relationship Id="rId52" Type="http://schemas.openxmlformats.org/officeDocument/2006/relationships/slideLayout" Target="../slideLayouts/slideLayout8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96.xml"/><Relationship Id="rId2" Type="http://schemas.openxmlformats.org/officeDocument/2006/relationships/slideLayout" Target="../slideLayouts/slideLayout95.xml"/><Relationship Id="rId1" Type="http://schemas.openxmlformats.org/officeDocument/2006/relationships/slideLayout" Target="../slideLayouts/slideLayout94.xml"/><Relationship Id="rId5" Type="http://schemas.openxmlformats.org/officeDocument/2006/relationships/theme" Target="../theme/theme7.xml"/><Relationship Id="rId4" Type="http://schemas.openxmlformats.org/officeDocument/2006/relationships/slideLayout" Target="../slideLayouts/slideLayout9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9" Type="http://schemas.openxmlformats.org/officeDocument/2006/relationships/slideLayout" Target="../slideLayouts/slideLayout136.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42" Type="http://schemas.openxmlformats.org/officeDocument/2006/relationships/slideLayout" Target="../slideLayouts/slideLayout139.xml"/><Relationship Id="rId47" Type="http://schemas.openxmlformats.org/officeDocument/2006/relationships/slideLayout" Target="../slideLayouts/slideLayout144.xml"/><Relationship Id="rId50" Type="http://schemas.openxmlformats.org/officeDocument/2006/relationships/slideLayout" Target="../slideLayouts/slideLayout147.xml"/><Relationship Id="rId55" Type="http://schemas.openxmlformats.org/officeDocument/2006/relationships/slideLayout" Target="../slideLayouts/slideLayout152.xml"/><Relationship Id="rId7" Type="http://schemas.openxmlformats.org/officeDocument/2006/relationships/slideLayout" Target="../slideLayouts/slideLayout10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9" Type="http://schemas.openxmlformats.org/officeDocument/2006/relationships/slideLayout" Target="../slideLayouts/slideLayout126.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slideLayout" Target="../slideLayouts/slideLayout134.xml"/><Relationship Id="rId40" Type="http://schemas.openxmlformats.org/officeDocument/2006/relationships/slideLayout" Target="../slideLayouts/slideLayout137.xml"/><Relationship Id="rId45" Type="http://schemas.openxmlformats.org/officeDocument/2006/relationships/slideLayout" Target="../slideLayouts/slideLayout142.xml"/><Relationship Id="rId53" Type="http://schemas.openxmlformats.org/officeDocument/2006/relationships/slideLayout" Target="../slideLayouts/slideLayout150.xml"/><Relationship Id="rId58" Type="http://schemas.openxmlformats.org/officeDocument/2006/relationships/slideLayout" Target="../slideLayouts/slideLayout155.xml"/><Relationship Id="rId5" Type="http://schemas.openxmlformats.org/officeDocument/2006/relationships/slideLayout" Target="../slideLayouts/slideLayout102.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slideLayout" Target="../slideLayouts/slideLayout132.xml"/><Relationship Id="rId43" Type="http://schemas.openxmlformats.org/officeDocument/2006/relationships/slideLayout" Target="../slideLayouts/slideLayout140.xml"/><Relationship Id="rId48" Type="http://schemas.openxmlformats.org/officeDocument/2006/relationships/slideLayout" Target="../slideLayouts/slideLayout145.xml"/><Relationship Id="rId56" Type="http://schemas.openxmlformats.org/officeDocument/2006/relationships/slideLayout" Target="../slideLayouts/slideLayout153.xml"/><Relationship Id="rId8" Type="http://schemas.openxmlformats.org/officeDocument/2006/relationships/slideLayout" Target="../slideLayouts/slideLayout105.xml"/><Relationship Id="rId51" Type="http://schemas.openxmlformats.org/officeDocument/2006/relationships/slideLayout" Target="../slideLayouts/slideLayout148.xml"/><Relationship Id="rId3" Type="http://schemas.openxmlformats.org/officeDocument/2006/relationships/slideLayout" Target="../slideLayouts/slideLayout100.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38" Type="http://schemas.openxmlformats.org/officeDocument/2006/relationships/slideLayout" Target="../slideLayouts/slideLayout135.xml"/><Relationship Id="rId46" Type="http://schemas.openxmlformats.org/officeDocument/2006/relationships/slideLayout" Target="../slideLayouts/slideLayout143.xml"/><Relationship Id="rId59" Type="http://schemas.openxmlformats.org/officeDocument/2006/relationships/slideLayout" Target="../slideLayouts/slideLayout156.xml"/><Relationship Id="rId20" Type="http://schemas.openxmlformats.org/officeDocument/2006/relationships/slideLayout" Target="../slideLayouts/slideLayout117.xml"/><Relationship Id="rId41" Type="http://schemas.openxmlformats.org/officeDocument/2006/relationships/slideLayout" Target="../slideLayouts/slideLayout138.xml"/><Relationship Id="rId54" Type="http://schemas.openxmlformats.org/officeDocument/2006/relationships/slideLayout" Target="../slideLayouts/slideLayout151.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slideLayout" Target="../slideLayouts/slideLayout133.xml"/><Relationship Id="rId49" Type="http://schemas.openxmlformats.org/officeDocument/2006/relationships/slideLayout" Target="../slideLayouts/slideLayout146.xml"/><Relationship Id="rId57" Type="http://schemas.openxmlformats.org/officeDocument/2006/relationships/slideLayout" Target="../slideLayouts/slideLayout154.xml"/><Relationship Id="rId10" Type="http://schemas.openxmlformats.org/officeDocument/2006/relationships/slideLayout" Target="../slideLayouts/slideLayout107.xml"/><Relationship Id="rId31" Type="http://schemas.openxmlformats.org/officeDocument/2006/relationships/slideLayout" Target="../slideLayouts/slideLayout128.xml"/><Relationship Id="rId44" Type="http://schemas.openxmlformats.org/officeDocument/2006/relationships/slideLayout" Target="../slideLayouts/slideLayout141.xml"/><Relationship Id="rId52" Type="http://schemas.openxmlformats.org/officeDocument/2006/relationships/slideLayout" Target="../slideLayouts/slideLayout149.xml"/><Relationship Id="rId60"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5B26F31D-E842-F94E-B01A-672580FAE96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95159075"/>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816" r:id="rId5"/>
    <p:sldLayoutId id="2147483817" r:id="rId6"/>
    <p:sldLayoutId id="2147483911" r:id="rId7"/>
    <p:sldLayoutId id="2147483815" r:id="rId8"/>
    <p:sldLayoutId id="2147484076" r:id="rId9"/>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0" indent="0" algn="l" defTabSz="914400" rtl="0" eaLnBrk="1" latinLnBrk="0" hangingPunct="1">
        <a:lnSpc>
          <a:spcPts val="2200"/>
        </a:lnSpc>
        <a:spcBef>
          <a:spcPts val="1000"/>
        </a:spcBef>
        <a:buFontTx/>
        <a:buNone/>
        <a:defRPr sz="14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184" userDrawn="1">
          <p15:clr>
            <a:srgbClr val="F26B43"/>
          </p15:clr>
        </p15:guide>
        <p15:guide id="11" pos="2544" userDrawn="1">
          <p15:clr>
            <a:srgbClr val="F26B43"/>
          </p15:clr>
        </p15:guide>
        <p15:guide id="12" pos="2784">
          <p15:clr>
            <a:srgbClr val="F26B43"/>
          </p15:clr>
        </p15:guide>
        <p15:guide id="13" pos="3120">
          <p15:clr>
            <a:srgbClr val="F26B43"/>
          </p15:clr>
        </p15:guide>
        <p15:guide id="14" pos="3360" userDrawn="1">
          <p15:clr>
            <a:srgbClr val="F26B43"/>
          </p15:clr>
        </p15:guide>
        <p15:guide id="15" pos="3720" userDrawn="1">
          <p15:clr>
            <a:srgbClr val="F26B43"/>
          </p15:clr>
        </p15:guide>
        <p15:guide id="16" pos="3960">
          <p15:clr>
            <a:srgbClr val="F26B43"/>
          </p15:clr>
        </p15:guide>
        <p15:guide id="17" pos="4320" userDrawn="1">
          <p15:clr>
            <a:srgbClr val="F26B43"/>
          </p15:clr>
        </p15:guide>
        <p15:guide id="18" pos="4560">
          <p15:clr>
            <a:srgbClr val="F26B43"/>
          </p15:clr>
        </p15:guide>
        <p15:guide id="19" pos="4896" userDrawn="1">
          <p15:clr>
            <a:srgbClr val="F26B43"/>
          </p15:clr>
        </p15:guide>
        <p15:guide id="20" pos="5136">
          <p15:clr>
            <a:srgbClr val="F26B43"/>
          </p15:clr>
        </p15:guide>
        <p15:guide id="21" pos="5496" userDrawn="1">
          <p15:clr>
            <a:srgbClr val="F26B43"/>
          </p15:clr>
        </p15:guide>
        <p15:guide id="22" pos="5736">
          <p15:clr>
            <a:srgbClr val="F26B43"/>
          </p15:clr>
        </p15:guide>
        <p15:guide id="23" pos="6072">
          <p15:clr>
            <a:srgbClr val="F26B43"/>
          </p15:clr>
        </p15:guide>
        <p15:guide id="24" pos="6312">
          <p15:clr>
            <a:srgbClr val="F26B43"/>
          </p15:clr>
        </p15:guide>
        <p15:guide id="25" pos="6672" userDrawn="1">
          <p15:clr>
            <a:srgbClr val="F26B43"/>
          </p15:clr>
        </p15:guide>
        <p15:guide id="26" pos="6912">
          <p15:clr>
            <a:srgbClr val="F26B43"/>
          </p15:clr>
        </p15:guide>
        <p15:guide id="27"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56D247-3C63-4B4D-9D8E-FC3B25350A4A}"/>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3897208"/>
      </p:ext>
    </p:extLst>
  </p:cSld>
  <p:clrMap bg1="lt1" tx1="dk1" bg2="lt2" tx2="dk2" accent1="accent1" accent2="accent2" accent3="accent3" accent4="accent4" accent5="accent5" accent6="accent6" hlink="hlink" folHlink="folHlink"/>
  <p:sldLayoutIdLst>
    <p:sldLayoutId id="2147483660" r:id="rId1"/>
    <p:sldLayoutId id="2147483823" r:id="rId2"/>
    <p:sldLayoutId id="2147483820" r:id="rId3"/>
    <p:sldLayoutId id="2147483671" r:id="rId4"/>
    <p:sldLayoutId id="2147483672" r:id="rId5"/>
    <p:sldLayoutId id="2147483825" r:id="rId6"/>
    <p:sldLayoutId id="2147483854" r:id="rId7"/>
    <p:sldLayoutId id="2147483896" r:id="rId8"/>
    <p:sldLayoutId id="2147483912" r:id="rId9"/>
    <p:sldLayoutId id="2147484077" r:id="rId10"/>
    <p:sldLayoutId id="2147484078" r:id="rId11"/>
    <p:sldLayoutId id="2147484079" r:id="rId12"/>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b="0" i="0" kern="1200">
          <a:solidFill>
            <a:schemeClr val="tx1"/>
          </a:solidFill>
          <a:latin typeface="Futura Next Book" panose="020B0502020204020303" pitchFamily="34" charset="77"/>
          <a:ea typeface="+mn-ea"/>
          <a:cs typeface="+mn-cs"/>
        </a:defRPr>
      </a:lvl1pPr>
      <a:lvl2pPr marL="690563" indent="-342900"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2pPr>
      <a:lvl3pPr marL="1031875"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3pPr>
      <a:lvl4pPr marL="1373188"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4pPr>
      <a:lvl5pPr marL="1714500"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userDrawn="1">
          <p15:clr>
            <a:srgbClr val="F26B43"/>
          </p15:clr>
        </p15:guide>
        <p15:guide id="2" pos="432" userDrawn="1">
          <p15:clr>
            <a:srgbClr val="F26B43"/>
          </p15:clr>
        </p15:guide>
        <p15:guide id="3" pos="7248" userDrawn="1">
          <p15:clr>
            <a:srgbClr val="F26B43"/>
          </p15:clr>
        </p15:guide>
        <p15:guide id="4" pos="768" userDrawn="1">
          <p15:clr>
            <a:srgbClr val="F26B43"/>
          </p15:clr>
        </p15:guide>
        <p15:guide id="5" pos="1008" userDrawn="1">
          <p15:clr>
            <a:srgbClr val="F26B43"/>
          </p15:clr>
        </p15:guide>
        <p15:guide id="6" pos="1368" userDrawn="1">
          <p15:clr>
            <a:srgbClr val="F26B43"/>
          </p15:clr>
        </p15:guide>
        <p15:guide id="7" pos="1608" userDrawn="1">
          <p15:clr>
            <a:srgbClr val="F26B43"/>
          </p15:clr>
        </p15:guide>
        <p15:guide id="8" pos="1944" userDrawn="1">
          <p15:clr>
            <a:srgbClr val="F26B43"/>
          </p15:clr>
        </p15:guide>
        <p15:guide id="9" pos="2184" userDrawn="1">
          <p15:clr>
            <a:srgbClr val="F26B43"/>
          </p15:clr>
        </p15:guide>
        <p15:guide id="10" pos="2544" userDrawn="1">
          <p15:clr>
            <a:srgbClr val="F26B43"/>
          </p15:clr>
        </p15:guide>
        <p15:guide id="11" pos="2784" userDrawn="1">
          <p15:clr>
            <a:srgbClr val="F26B43"/>
          </p15:clr>
        </p15:guide>
        <p15:guide id="12" pos="3120" userDrawn="1">
          <p15:clr>
            <a:srgbClr val="F26B43"/>
          </p15:clr>
        </p15:guide>
        <p15:guide id="13" pos="3360" userDrawn="1">
          <p15:clr>
            <a:srgbClr val="F26B43"/>
          </p15:clr>
        </p15:guide>
        <p15:guide id="14" pos="3720" userDrawn="1">
          <p15:clr>
            <a:srgbClr val="F26B43"/>
          </p15:clr>
        </p15:guide>
        <p15:guide id="15" pos="3960" userDrawn="1">
          <p15:clr>
            <a:srgbClr val="F26B43"/>
          </p15:clr>
        </p15:guide>
        <p15:guide id="16" pos="4320" userDrawn="1">
          <p15:clr>
            <a:srgbClr val="F26B43"/>
          </p15:clr>
        </p15:guide>
        <p15:guide id="17" pos="4560" userDrawn="1">
          <p15:clr>
            <a:srgbClr val="F26B43"/>
          </p15:clr>
        </p15:guide>
        <p15:guide id="18" pos="4896" userDrawn="1">
          <p15:clr>
            <a:srgbClr val="F26B43"/>
          </p15:clr>
        </p15:guide>
        <p15:guide id="19" pos="5136" userDrawn="1">
          <p15:clr>
            <a:srgbClr val="F26B43"/>
          </p15:clr>
        </p15:guide>
        <p15:guide id="20" pos="5496" userDrawn="1">
          <p15:clr>
            <a:srgbClr val="F26B43"/>
          </p15:clr>
        </p15:guide>
        <p15:guide id="21" pos="5736" userDrawn="1">
          <p15:clr>
            <a:srgbClr val="F26B43"/>
          </p15:clr>
        </p15:guide>
        <p15:guide id="22" pos="6072" userDrawn="1">
          <p15:clr>
            <a:srgbClr val="F26B43"/>
          </p15:clr>
        </p15:guide>
        <p15:guide id="23" pos="6312" userDrawn="1">
          <p15:clr>
            <a:srgbClr val="F26B43"/>
          </p15:clr>
        </p15:guide>
        <p15:guide id="24" pos="6672" userDrawn="1">
          <p15:clr>
            <a:srgbClr val="F26B43"/>
          </p15:clr>
        </p15:guide>
        <p15:guide id="25" pos="6912" userDrawn="1">
          <p15:clr>
            <a:srgbClr val="F26B43"/>
          </p15:clr>
        </p15:guide>
        <p15:guide id="26" orient="horz" pos="3888" userDrawn="1">
          <p15:clr>
            <a:srgbClr val="F26B43"/>
          </p15:clr>
        </p15:guide>
        <p15:guide id="27" orient="horz" pos="216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DE71633F-89C2-D443-A783-E6D80E402F40}"/>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907547255"/>
      </p:ext>
    </p:extLst>
  </p:cSld>
  <p:clrMap bg1="lt1" tx1="dk1" bg2="lt2" tx2="dk2" accent1="accent1" accent2="accent2" accent3="accent3" accent4="accent4" accent5="accent5" accent6="accent6" hlink="hlink" folHlink="folHlink"/>
  <p:sldLayoutIdLst>
    <p:sldLayoutId id="2147483818" r:id="rId1"/>
    <p:sldLayoutId id="2147483822" r:id="rId2"/>
    <p:sldLayoutId id="2147483894" r:id="rId3"/>
    <p:sldLayoutId id="2147483824" r:id="rId4"/>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guide id="27" orient="horz" pos="216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9E9B580-C7EC-734A-A84D-D97940BC18C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551182555"/>
      </p:ext>
    </p:extLst>
  </p:cSld>
  <p:clrMap bg1="lt1" tx1="dk1" bg2="lt2" tx2="dk2" accent1="accent1" accent2="accent2" accent3="accent3" accent4="accent4" accent5="accent5" accent6="accent6" hlink="hlink" folHlink="folHlink"/>
  <p:sldLayoutIdLst>
    <p:sldLayoutId id="2147483837" r:id="rId1"/>
    <p:sldLayoutId id="2147483839" r:id="rId2"/>
    <p:sldLayoutId id="2147483840" r:id="rId3"/>
    <p:sldLayoutId id="2147483843" r:id="rId4"/>
    <p:sldLayoutId id="2147483841" r:id="rId5"/>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Minion Pro" panose="02040503050306020203" pitchFamily="18" charset="0"/>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guide id="27" orient="horz" pos="216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61A8965C-3ACE-0E4F-B84D-EFEBB77BE1B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489737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844" r:id="rId3"/>
    <p:sldLayoutId id="2147483693" r:id="rId4"/>
    <p:sldLayoutId id="2147483842" r:id="rId5"/>
    <p:sldLayoutId id="2147483725" r:id="rId6"/>
    <p:sldLayoutId id="2147483847" r:id="rId7"/>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guide id="27" orient="horz" pos="2160"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BAB617C-A7C6-DE47-AB0D-FADBA2CA125B}"/>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03539961"/>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730" r:id="rId4"/>
    <p:sldLayoutId id="2147483780" r:id="rId5"/>
    <p:sldLayoutId id="2147483781" r:id="rId6"/>
    <p:sldLayoutId id="2147483729" r:id="rId7"/>
    <p:sldLayoutId id="2147483789" r:id="rId8"/>
    <p:sldLayoutId id="2147483802" r:id="rId9"/>
    <p:sldLayoutId id="2147483829" r:id="rId10"/>
    <p:sldLayoutId id="2147483790" r:id="rId11"/>
    <p:sldLayoutId id="2147483791" r:id="rId12"/>
    <p:sldLayoutId id="2147483792" r:id="rId13"/>
    <p:sldLayoutId id="2147483793" r:id="rId14"/>
    <p:sldLayoutId id="2147483794" r:id="rId15"/>
    <p:sldLayoutId id="2147483795" r:id="rId16"/>
    <p:sldLayoutId id="2147483796" r:id="rId17"/>
    <p:sldLayoutId id="2147483739" r:id="rId18"/>
    <p:sldLayoutId id="2147483746" r:id="rId19"/>
    <p:sldLayoutId id="2147483740" r:id="rId20"/>
    <p:sldLayoutId id="2147483741" r:id="rId21"/>
    <p:sldLayoutId id="2147483706" r:id="rId22"/>
    <p:sldLayoutId id="2147483742" r:id="rId23"/>
    <p:sldLayoutId id="2147483708" r:id="rId24"/>
    <p:sldLayoutId id="2147483709" r:id="rId25"/>
    <p:sldLayoutId id="2147483751" r:id="rId26"/>
    <p:sldLayoutId id="2147483750" r:id="rId27"/>
    <p:sldLayoutId id="2147483747" r:id="rId28"/>
    <p:sldLayoutId id="2147483748" r:id="rId29"/>
    <p:sldLayoutId id="2147483749" r:id="rId30"/>
    <p:sldLayoutId id="2147483752" r:id="rId31"/>
    <p:sldLayoutId id="2147483753" r:id="rId32"/>
    <p:sldLayoutId id="2147483754" r:id="rId33"/>
    <p:sldLayoutId id="2147483755" r:id="rId34"/>
    <p:sldLayoutId id="2147483774" r:id="rId35"/>
    <p:sldLayoutId id="2147483797" r:id="rId36"/>
    <p:sldLayoutId id="2147483776" r:id="rId37"/>
    <p:sldLayoutId id="2147483798" r:id="rId38"/>
    <p:sldLayoutId id="2147483773" r:id="rId39"/>
    <p:sldLayoutId id="2147483803" r:id="rId40"/>
    <p:sldLayoutId id="2147483756" r:id="rId41"/>
    <p:sldLayoutId id="2147483761" r:id="rId42"/>
    <p:sldLayoutId id="2147483813" r:id="rId43"/>
    <p:sldLayoutId id="2147483758" r:id="rId44"/>
    <p:sldLayoutId id="2147483783" r:id="rId45"/>
    <p:sldLayoutId id="2147483784" r:id="rId46"/>
    <p:sldLayoutId id="2147483785" r:id="rId47"/>
    <p:sldLayoutId id="2147483786" r:id="rId48"/>
    <p:sldLayoutId id="2147483787" r:id="rId49"/>
    <p:sldLayoutId id="2147483788" r:id="rId50"/>
    <p:sldLayoutId id="2147483767" r:id="rId51"/>
    <p:sldLayoutId id="2147483768" r:id="rId52"/>
    <p:sldLayoutId id="2147483779" r:id="rId53"/>
    <p:sldLayoutId id="2147483811" r:id="rId54"/>
    <p:sldLayoutId id="2147483812" r:id="rId55"/>
    <p:sldLayoutId id="2147483810" r:id="rId56"/>
  </p:sldLayoutIdLst>
  <p:hf hdr="0" ftr="0" dt="0"/>
  <p:txStyles>
    <p:titleStyle>
      <a:lvl1pPr algn="l" defTabSz="914400" rtl="0" eaLnBrk="1" latinLnBrk="0" hangingPunct="1">
        <a:lnSpc>
          <a:spcPct val="11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0" indent="0" algn="l" defTabSz="914400" rtl="0" eaLnBrk="1" latinLnBrk="0" hangingPunct="1">
        <a:lnSpc>
          <a:spcPts val="2200"/>
        </a:lnSpc>
        <a:spcBef>
          <a:spcPts val="0"/>
        </a:spcBef>
        <a:buFontTx/>
        <a:buNone/>
        <a:defRPr sz="1400" kern="1200">
          <a:solidFill>
            <a:schemeClr val="tx1"/>
          </a:solidFill>
          <a:latin typeface="+mn-lt"/>
          <a:ea typeface="+mn-ea"/>
          <a:cs typeface="+mn-cs"/>
        </a:defRPr>
      </a:lvl1pPr>
      <a:lvl2pPr marL="171450" indent="-16510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2pPr>
      <a:lvl3pPr marL="3429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3pPr>
      <a:lvl4pPr marL="51435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4pPr>
      <a:lvl5pPr marL="6858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userDrawn="1">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userDrawn="1">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guide id="27" orient="horz" pos="2160" userDrawn="1">
          <p15:clr>
            <a:srgbClr val="F26B43"/>
          </p15:clr>
        </p15:guide>
        <p15:guide id="28" orient="horz" pos="336" userDrawn="1">
          <p15:clr>
            <a:srgbClr val="F26B43"/>
          </p15:clr>
        </p15:guide>
        <p15:guide id="29" orient="horz" pos="1056" userDrawn="1">
          <p15:clr>
            <a:srgbClr val="F26B43"/>
          </p15:clr>
        </p15:guide>
        <p15:guide id="30" orient="horz" pos="1296"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87805E49-DA53-814D-A542-A53F9A98FD7E}"/>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732535590"/>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guide id="27" orient="horz" pos="216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BBAB617C-A7C6-DE47-AB0D-FADBA2CA125B}"/>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03539961"/>
      </p:ext>
    </p:extLst>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3732" r:id="rId11"/>
    <p:sldLayoutId id="2147484016" r:id="rId12"/>
    <p:sldLayoutId id="2147484017" r:id="rId13"/>
    <p:sldLayoutId id="2147484018" r:id="rId14"/>
    <p:sldLayoutId id="2147484019" r:id="rId15"/>
    <p:sldLayoutId id="2147484020" r:id="rId16"/>
    <p:sldLayoutId id="2147484021" r:id="rId17"/>
    <p:sldLayoutId id="2147484022" r:id="rId18"/>
    <p:sldLayoutId id="2147484023" r:id="rId19"/>
    <p:sldLayoutId id="2147484024" r:id="rId20"/>
    <p:sldLayoutId id="2147484025" r:id="rId21"/>
    <p:sldLayoutId id="2147484026" r:id="rId22"/>
    <p:sldLayoutId id="2147484027" r:id="rId23"/>
    <p:sldLayoutId id="2147484028" r:id="rId24"/>
    <p:sldLayoutId id="2147484029" r:id="rId25"/>
    <p:sldLayoutId id="2147484030" r:id="rId26"/>
    <p:sldLayoutId id="2147484031" r:id="rId27"/>
    <p:sldLayoutId id="2147484032" r:id="rId28"/>
    <p:sldLayoutId id="2147484033" r:id="rId29"/>
    <p:sldLayoutId id="2147484034" r:id="rId30"/>
    <p:sldLayoutId id="2147484035" r:id="rId31"/>
    <p:sldLayoutId id="2147484036" r:id="rId32"/>
    <p:sldLayoutId id="2147484037" r:id="rId33"/>
    <p:sldLayoutId id="2147484038" r:id="rId34"/>
    <p:sldLayoutId id="2147484039" r:id="rId35"/>
    <p:sldLayoutId id="2147484040" r:id="rId36"/>
    <p:sldLayoutId id="2147484041" r:id="rId37"/>
    <p:sldLayoutId id="2147484042" r:id="rId38"/>
    <p:sldLayoutId id="2147484043" r:id="rId39"/>
    <p:sldLayoutId id="2147484044" r:id="rId40"/>
    <p:sldLayoutId id="2147484045" r:id="rId41"/>
    <p:sldLayoutId id="2147484046" r:id="rId42"/>
    <p:sldLayoutId id="2147484047" r:id="rId43"/>
    <p:sldLayoutId id="2147484048" r:id="rId44"/>
    <p:sldLayoutId id="2147484049" r:id="rId45"/>
    <p:sldLayoutId id="2147484050" r:id="rId46"/>
    <p:sldLayoutId id="2147484051" r:id="rId47"/>
    <p:sldLayoutId id="2147484052" r:id="rId48"/>
    <p:sldLayoutId id="2147484053" r:id="rId49"/>
    <p:sldLayoutId id="2147484054" r:id="rId50"/>
    <p:sldLayoutId id="2147484055" r:id="rId51"/>
    <p:sldLayoutId id="2147484056" r:id="rId52"/>
    <p:sldLayoutId id="2147484057" r:id="rId53"/>
    <p:sldLayoutId id="2147484058" r:id="rId54"/>
    <p:sldLayoutId id="2147484059" r:id="rId55"/>
    <p:sldLayoutId id="2147484060" r:id="rId56"/>
    <p:sldLayoutId id="2147483916" r:id="rId57"/>
    <p:sldLayoutId id="2147483920" r:id="rId58"/>
    <p:sldLayoutId id="2147484004" r:id="rId59"/>
  </p:sldLayoutIdLst>
  <p:hf hdr="0" ftr="0" dt="0"/>
  <p:txStyles>
    <p:titleStyle>
      <a:lvl1pPr algn="l" defTabSz="914400" rtl="0" eaLnBrk="1" latinLnBrk="0" hangingPunct="1">
        <a:lnSpc>
          <a:spcPct val="11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0" indent="0" algn="l" defTabSz="914400" rtl="0" eaLnBrk="1" latinLnBrk="0" hangingPunct="1">
        <a:lnSpc>
          <a:spcPts val="2200"/>
        </a:lnSpc>
        <a:spcBef>
          <a:spcPts val="0"/>
        </a:spcBef>
        <a:buFontTx/>
        <a:buNone/>
        <a:defRPr sz="1400" kern="1200">
          <a:solidFill>
            <a:schemeClr val="tx1"/>
          </a:solidFill>
          <a:latin typeface="+mn-lt"/>
          <a:ea typeface="+mn-ea"/>
          <a:cs typeface="+mn-cs"/>
        </a:defRPr>
      </a:lvl1pPr>
      <a:lvl2pPr marL="171450" indent="-16510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2pPr>
      <a:lvl3pPr marL="3429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3pPr>
      <a:lvl4pPr marL="51435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4pPr>
      <a:lvl5pPr marL="6858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userDrawn="1">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userDrawn="1">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guide id="27" orient="horz" pos="2160" userDrawn="1">
          <p15:clr>
            <a:srgbClr val="F26B43"/>
          </p15:clr>
        </p15:guide>
        <p15:guide id="28" orient="horz" pos="336" userDrawn="1">
          <p15:clr>
            <a:srgbClr val="F26B43"/>
          </p15:clr>
        </p15:guide>
        <p15:guide id="29" orient="horz" pos="1056" userDrawn="1">
          <p15:clr>
            <a:srgbClr val="F26B43"/>
          </p15:clr>
        </p15:guide>
        <p15:guide id="30" orient="horz" pos="12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8" Type="http://schemas.openxmlformats.org/officeDocument/2006/relationships/image" Target="../media/image31.tiff"/><Relationship Id="rId3" Type="http://schemas.openxmlformats.org/officeDocument/2006/relationships/image" Target="../media/image26.tiff"/><Relationship Id="rId7" Type="http://schemas.openxmlformats.org/officeDocument/2006/relationships/image" Target="../media/image30.tiff"/><Relationship Id="rId2" Type="http://schemas.openxmlformats.org/officeDocument/2006/relationships/image" Target="../media/image25.tiff"/><Relationship Id="rId1" Type="http://schemas.openxmlformats.org/officeDocument/2006/relationships/slideLayout" Target="../slideLayouts/slideLayout17.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png"/><Relationship Id="rId9" Type="http://schemas.openxmlformats.org/officeDocument/2006/relationships/image" Target="../media/image3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FE621-E6EA-9244-94AD-3EB65DBFCED0}"/>
              </a:ext>
            </a:extLst>
          </p:cNvPr>
          <p:cNvSpPr>
            <a:spLocks noGrp="1"/>
          </p:cNvSpPr>
          <p:nvPr>
            <p:ph type="ctrTitle"/>
          </p:nvPr>
        </p:nvSpPr>
        <p:spPr>
          <a:xfrm>
            <a:off x="685799" y="2049080"/>
            <a:ext cx="5143501" cy="1891324"/>
          </a:xfrm>
        </p:spPr>
        <p:txBody>
          <a:bodyPr/>
          <a:lstStyle/>
          <a:p>
            <a:pPr>
              <a:spcBef>
                <a:spcPts val="600"/>
              </a:spcBef>
              <a:spcAft>
                <a:spcPts val="600"/>
              </a:spcAft>
            </a:pPr>
            <a:r>
              <a:rPr lang="en-US" sz="3200" b="1" dirty="0">
                <a:solidFill>
                  <a:schemeClr val="tx1">
                    <a:lumMod val="75000"/>
                    <a:lumOff val="25000"/>
                  </a:schemeClr>
                </a:solidFill>
              </a:rPr>
              <a:t>Data Analytics</a:t>
            </a:r>
            <a:br>
              <a:rPr lang="en-US" sz="3200" b="1" dirty="0">
                <a:solidFill>
                  <a:schemeClr val="tx1">
                    <a:lumMod val="75000"/>
                    <a:lumOff val="25000"/>
                  </a:schemeClr>
                </a:solidFill>
              </a:rPr>
            </a:br>
            <a:r>
              <a:rPr lang="en-US" sz="3200" b="1" dirty="0">
                <a:solidFill>
                  <a:schemeClr val="tx1">
                    <a:lumMod val="75000"/>
                    <a:lumOff val="25000"/>
                  </a:schemeClr>
                </a:solidFill>
              </a:rPr>
              <a:t/>
            </a:r>
            <a:br>
              <a:rPr lang="en-US" sz="3200" b="1" dirty="0">
                <a:solidFill>
                  <a:schemeClr val="tx1">
                    <a:lumMod val="75000"/>
                    <a:lumOff val="25000"/>
                  </a:schemeClr>
                </a:solidFill>
              </a:rPr>
            </a:br>
            <a:r>
              <a:rPr lang="en-US" sz="2400" i="1" dirty="0">
                <a:solidFill>
                  <a:schemeClr val="tx1">
                    <a:lumMod val="75000"/>
                    <a:lumOff val="25000"/>
                  </a:schemeClr>
                </a:solidFill>
              </a:rPr>
              <a:t>Work and opportunity overview</a:t>
            </a:r>
            <a:endParaRPr lang="en-US" i="1" dirty="0">
              <a:solidFill>
                <a:schemeClr val="tx1">
                  <a:lumMod val="75000"/>
                  <a:lumOff val="25000"/>
                </a:schemeClr>
              </a:solidFill>
            </a:endParaRPr>
          </a:p>
        </p:txBody>
      </p:sp>
      <p:sp>
        <p:nvSpPr>
          <p:cNvPr id="3" name="Subtitle 2">
            <a:extLst>
              <a:ext uri="{FF2B5EF4-FFF2-40B4-BE49-F238E27FC236}">
                <a16:creationId xmlns:a16="http://schemas.microsoft.com/office/drawing/2014/main" id="{E41DB67D-3F09-4843-AFC7-0BDED04DFC70}"/>
              </a:ext>
            </a:extLst>
          </p:cNvPr>
          <p:cNvSpPr>
            <a:spLocks noGrp="1"/>
          </p:cNvSpPr>
          <p:nvPr>
            <p:ph type="subTitle" idx="1"/>
          </p:nvPr>
        </p:nvSpPr>
        <p:spPr>
          <a:xfrm>
            <a:off x="685800" y="4457437"/>
            <a:ext cx="8951976" cy="155448"/>
          </a:xfrm>
        </p:spPr>
        <p:txBody>
          <a:bodyPr/>
          <a:lstStyle/>
          <a:p>
            <a:r>
              <a:rPr lang="en-US" spc="100" dirty="0">
                <a:solidFill>
                  <a:schemeClr val="bg1"/>
                </a:solidFill>
              </a:rPr>
              <a:t>August, 2020</a:t>
            </a:r>
          </a:p>
        </p:txBody>
      </p:sp>
      <p:pic>
        <p:nvPicPr>
          <p:cNvPr id="5" name="Picture 4">
            <a:extLst>
              <a:ext uri="{FF2B5EF4-FFF2-40B4-BE49-F238E27FC236}">
                <a16:creationId xmlns:a16="http://schemas.microsoft.com/office/drawing/2014/main" id="{43DEA195-82EA-FE40-992D-9D476799CD0A}"/>
              </a:ext>
            </a:extLst>
          </p:cNvPr>
          <p:cNvPicPr>
            <a:picLocks noChangeAspect="1"/>
          </p:cNvPicPr>
          <p:nvPr/>
        </p:nvPicPr>
        <p:blipFill>
          <a:blip r:embed="rId2">
            <a:alphaModFix amt="20000"/>
            <a:extLst>
              <a:ext uri="{28A0092B-C50C-407E-A947-70E740481C1C}">
                <a14:useLocalDpi xmlns:a14="http://schemas.microsoft.com/office/drawing/2010/main"/>
              </a:ext>
            </a:extLst>
          </a:blip>
          <a:stretch>
            <a:fillRect/>
          </a:stretch>
        </p:blipFill>
        <p:spPr>
          <a:xfrm>
            <a:off x="5568740" y="1779881"/>
            <a:ext cx="6245502" cy="5078119"/>
          </a:xfrm>
          <a:prstGeom prst="rect">
            <a:avLst/>
          </a:prstGeom>
        </p:spPr>
      </p:pic>
      <p:sp>
        <p:nvSpPr>
          <p:cNvPr id="4" name="TextBox 3">
            <a:extLst>
              <a:ext uri="{FF2B5EF4-FFF2-40B4-BE49-F238E27FC236}">
                <a16:creationId xmlns:a16="http://schemas.microsoft.com/office/drawing/2014/main" id="{5B5B4FE1-7875-934B-B0DB-49E6AB08E3BD}"/>
              </a:ext>
            </a:extLst>
          </p:cNvPr>
          <p:cNvSpPr txBox="1"/>
          <p:nvPr/>
        </p:nvSpPr>
        <p:spPr>
          <a:xfrm>
            <a:off x="837316" y="4878295"/>
            <a:ext cx="1930337" cy="369332"/>
          </a:xfrm>
          <a:prstGeom prst="rect">
            <a:avLst/>
          </a:prstGeom>
          <a:noFill/>
        </p:spPr>
        <p:txBody>
          <a:bodyPr wrap="none" rtlCol="0">
            <a:spAutoFit/>
          </a:bodyPr>
          <a:lstStyle/>
          <a:p>
            <a:r>
              <a:rPr lang="en-US" dirty="0"/>
              <a:t>September 2020</a:t>
            </a:r>
          </a:p>
        </p:txBody>
      </p:sp>
    </p:spTree>
    <p:extLst>
      <p:ext uri="{BB962C8B-B14F-4D97-AF65-F5344CB8AC3E}">
        <p14:creationId xmlns:p14="http://schemas.microsoft.com/office/powerpoint/2010/main" val="1877281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AC358-32ED-E84F-A487-2C6EEE63897A}"/>
              </a:ext>
            </a:extLst>
          </p:cNvPr>
          <p:cNvSpPr>
            <a:spLocks noGrp="1"/>
          </p:cNvSpPr>
          <p:nvPr>
            <p:ph type="title"/>
          </p:nvPr>
        </p:nvSpPr>
        <p:spPr/>
        <p:txBody>
          <a:bodyPr/>
          <a:lstStyle/>
          <a:p>
            <a:pPr>
              <a:lnSpc>
                <a:spcPct val="70000"/>
              </a:lnSpc>
              <a:defRPr/>
            </a:pPr>
            <a:r>
              <a:rPr lang="en-US" sz="2800" dirty="0">
                <a:solidFill>
                  <a:prstClr val="black"/>
                </a:solidFill>
                <a:latin typeface="Century Gothic" panose="020B0502020202020204" pitchFamily="34" charset="0"/>
              </a:rPr>
              <a:t>Serum use cases for Looker</a:t>
            </a:r>
          </a:p>
        </p:txBody>
      </p:sp>
      <p:graphicFrame>
        <p:nvGraphicFramePr>
          <p:cNvPr id="4" name="Diagram 3">
            <a:extLst>
              <a:ext uri="{FF2B5EF4-FFF2-40B4-BE49-F238E27FC236}">
                <a16:creationId xmlns:a16="http://schemas.microsoft.com/office/drawing/2014/main" id="{0373371E-7CB0-3342-BDB0-D5C13AA08A32}"/>
              </a:ext>
            </a:extLst>
          </p:cNvPr>
          <p:cNvGraphicFramePr/>
          <p:nvPr>
            <p:extLst/>
          </p:nvPr>
        </p:nvGraphicFramePr>
        <p:xfrm>
          <a:off x="417596" y="1579022"/>
          <a:ext cx="11353760" cy="4273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C2890140-EE91-D041-B22B-28E1CA519CD3}"/>
              </a:ext>
            </a:extLst>
          </p:cNvPr>
          <p:cNvPicPr>
            <a:picLocks noChangeAspect="1"/>
          </p:cNvPicPr>
          <p:nvPr/>
        </p:nvPicPr>
        <p:blipFill>
          <a:blip r:embed="rId7"/>
          <a:stretch>
            <a:fillRect/>
          </a:stretch>
        </p:blipFill>
        <p:spPr>
          <a:xfrm>
            <a:off x="602067" y="922352"/>
            <a:ext cx="996128" cy="276703"/>
          </a:xfrm>
          <a:prstGeom prst="rect">
            <a:avLst/>
          </a:prstGeom>
        </p:spPr>
      </p:pic>
    </p:spTree>
    <p:extLst>
      <p:ext uri="{BB962C8B-B14F-4D97-AF65-F5344CB8AC3E}">
        <p14:creationId xmlns:p14="http://schemas.microsoft.com/office/powerpoint/2010/main" val="19537099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455FA-1DC7-414F-A89B-1A1D8C130FD8}"/>
              </a:ext>
            </a:extLst>
          </p:cNvPr>
          <p:cNvSpPr>
            <a:spLocks noGrp="1"/>
          </p:cNvSpPr>
          <p:nvPr>
            <p:ph type="title"/>
          </p:nvPr>
        </p:nvSpPr>
        <p:spPr/>
        <p:txBody>
          <a:bodyPr/>
          <a:lstStyle/>
          <a:p>
            <a:r>
              <a:rPr lang="en-US" dirty="0">
                <a:latin typeface="Futura Next Medium"/>
              </a:rPr>
              <a:t>Paid media analytics integration</a:t>
            </a:r>
            <a:endParaRPr lang="en-US" dirty="0"/>
          </a:p>
        </p:txBody>
      </p:sp>
      <p:sp>
        <p:nvSpPr>
          <p:cNvPr id="31" name="TextBox 30">
            <a:extLst>
              <a:ext uri="{FF2B5EF4-FFF2-40B4-BE49-F238E27FC236}">
                <a16:creationId xmlns:a16="http://schemas.microsoft.com/office/drawing/2014/main" id="{B4EC1B21-7F14-4C44-973E-FE1B288B6E0A}"/>
              </a:ext>
            </a:extLst>
          </p:cNvPr>
          <p:cNvSpPr txBox="1"/>
          <p:nvPr/>
        </p:nvSpPr>
        <p:spPr>
          <a:xfrm>
            <a:off x="835846" y="1603629"/>
            <a:ext cx="9965504" cy="4154984"/>
          </a:xfrm>
          <a:prstGeom prst="rect">
            <a:avLst/>
          </a:prstGeom>
          <a:solidFill>
            <a:schemeClr val="bg1"/>
          </a:solidFill>
        </p:spPr>
        <p:txBody>
          <a:bodyPr wrap="square" rtlCol="0">
            <a:spAutoFit/>
          </a:bodyPr>
          <a:lstStyle/>
          <a:p>
            <a:pPr marL="285750" indent="-285750">
              <a:spcBef>
                <a:spcPts val="600"/>
              </a:spcBef>
              <a:buFont typeface="Arial" panose="020B0604020202020204" pitchFamily="34" charset="0"/>
              <a:buChar char="•"/>
            </a:pPr>
            <a:r>
              <a:rPr lang="en-US" dirty="0"/>
              <a:t>Global DCE shared the details of a failed experiment with Google ADH on identity resolution and campaign performance measurement</a:t>
            </a:r>
          </a:p>
          <a:p>
            <a:pPr marL="285750" indent="-285750">
              <a:spcBef>
                <a:spcPts val="600"/>
              </a:spcBef>
              <a:buFont typeface="Arial" panose="020B0604020202020204" pitchFamily="34" charset="0"/>
              <a:buChar char="•"/>
            </a:pPr>
            <a:r>
              <a:rPr lang="en-US" dirty="0"/>
              <a:t>Working with Epsilon to propose an alternative solution to Global DCE with better chance of overall outcome</a:t>
            </a:r>
          </a:p>
          <a:p>
            <a:pPr marL="285750" indent="-285750">
              <a:spcBef>
                <a:spcPts val="600"/>
              </a:spcBef>
              <a:buFont typeface="Arial" panose="020B0604020202020204" pitchFamily="34" charset="0"/>
              <a:buChar char="•"/>
            </a:pPr>
            <a:r>
              <a:rPr lang="en-US" dirty="0"/>
              <a:t>Ensuring the proposed Epsilon solution has enough details so that it can be compared apple to apple with the original experiment</a:t>
            </a:r>
          </a:p>
          <a:p>
            <a:pPr marL="285750" indent="-285750">
              <a:spcBef>
                <a:spcPts val="600"/>
              </a:spcBef>
              <a:buFont typeface="Arial" panose="020B0604020202020204" pitchFamily="34" charset="0"/>
              <a:buChar char="•"/>
            </a:pPr>
            <a:r>
              <a:rPr lang="en-US" dirty="0"/>
              <a:t>Status: Closing on presentation content and targeting week of 9/21 for presentation to Global DCE</a:t>
            </a:r>
          </a:p>
          <a:p>
            <a:pPr marL="285750" indent="-285750">
              <a:spcBef>
                <a:spcPts val="600"/>
              </a:spcBef>
              <a:buFont typeface="Arial" panose="020B0604020202020204" pitchFamily="34" charset="0"/>
              <a:buChar char="•"/>
            </a:pPr>
            <a:r>
              <a:rPr lang="en-US" dirty="0"/>
              <a:t>Desired outcomes: </a:t>
            </a:r>
          </a:p>
          <a:p>
            <a:pPr marL="742950" lvl="1" indent="-285750">
              <a:spcBef>
                <a:spcPts val="600"/>
              </a:spcBef>
              <a:buFont typeface="Arial" panose="020B0604020202020204" pitchFamily="34" charset="0"/>
              <a:buChar char="•"/>
            </a:pPr>
            <a:r>
              <a:rPr lang="en-US" dirty="0"/>
              <a:t>Global DCE and US Market willing to try the Epsilon solution and find a way back into the competition lost last fall to </a:t>
            </a:r>
            <a:r>
              <a:rPr lang="en-US" dirty="0" err="1"/>
              <a:t>Liveramp</a:t>
            </a:r>
            <a:endParaRPr lang="en-US" dirty="0"/>
          </a:p>
          <a:p>
            <a:pPr marL="742950" lvl="1" indent="-285750">
              <a:spcBef>
                <a:spcPts val="600"/>
              </a:spcBef>
              <a:buFont typeface="Arial" panose="020B0604020202020204" pitchFamily="34" charset="0"/>
              <a:buChar char="•"/>
            </a:pPr>
            <a:r>
              <a:rPr lang="en-US" dirty="0"/>
              <a:t>A value chain completely controlled by Sapient (Analytics) and Epsilon (id resolution and measurement)</a:t>
            </a:r>
          </a:p>
        </p:txBody>
      </p:sp>
    </p:spTree>
    <p:extLst>
      <p:ext uri="{BB962C8B-B14F-4D97-AF65-F5344CB8AC3E}">
        <p14:creationId xmlns:p14="http://schemas.microsoft.com/office/powerpoint/2010/main" val="10425961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455FA-1DC7-414F-A89B-1A1D8C130FD8}"/>
              </a:ext>
            </a:extLst>
          </p:cNvPr>
          <p:cNvSpPr>
            <a:spLocks noGrp="1"/>
          </p:cNvSpPr>
          <p:nvPr>
            <p:ph type="title"/>
          </p:nvPr>
        </p:nvSpPr>
        <p:spPr/>
        <p:txBody>
          <a:bodyPr/>
          <a:lstStyle/>
          <a:p>
            <a:r>
              <a:rPr lang="en-US" dirty="0">
                <a:latin typeface="Futura Next Medium"/>
              </a:rPr>
              <a:t>Light-weight decision API</a:t>
            </a:r>
            <a:endParaRPr lang="en-US" dirty="0"/>
          </a:p>
        </p:txBody>
      </p:sp>
      <p:pic>
        <p:nvPicPr>
          <p:cNvPr id="4" name="Picture 3">
            <a:extLst>
              <a:ext uri="{FF2B5EF4-FFF2-40B4-BE49-F238E27FC236}">
                <a16:creationId xmlns:a16="http://schemas.microsoft.com/office/drawing/2014/main" id="{C301CE2C-6E8B-2B49-B417-7A2C6D6DBBC2}"/>
              </a:ext>
            </a:extLst>
          </p:cNvPr>
          <p:cNvPicPr>
            <a:picLocks noChangeAspect="1"/>
          </p:cNvPicPr>
          <p:nvPr/>
        </p:nvPicPr>
        <p:blipFill>
          <a:blip r:embed="rId2"/>
          <a:stretch>
            <a:fillRect/>
          </a:stretch>
        </p:blipFill>
        <p:spPr>
          <a:xfrm>
            <a:off x="3631314" y="1810472"/>
            <a:ext cx="660963" cy="660963"/>
          </a:xfrm>
          <a:prstGeom prst="rect">
            <a:avLst/>
          </a:prstGeom>
        </p:spPr>
      </p:pic>
      <p:pic>
        <p:nvPicPr>
          <p:cNvPr id="5" name="Picture 4">
            <a:extLst>
              <a:ext uri="{FF2B5EF4-FFF2-40B4-BE49-F238E27FC236}">
                <a16:creationId xmlns:a16="http://schemas.microsoft.com/office/drawing/2014/main" id="{7B019196-1BB0-E144-81FB-4FD73BC60443}"/>
              </a:ext>
            </a:extLst>
          </p:cNvPr>
          <p:cNvPicPr>
            <a:picLocks noChangeAspect="1"/>
          </p:cNvPicPr>
          <p:nvPr/>
        </p:nvPicPr>
        <p:blipFill>
          <a:blip r:embed="rId3"/>
          <a:stretch>
            <a:fillRect/>
          </a:stretch>
        </p:blipFill>
        <p:spPr>
          <a:xfrm>
            <a:off x="2513394" y="1741023"/>
            <a:ext cx="811835" cy="811835"/>
          </a:xfrm>
          <a:prstGeom prst="rect">
            <a:avLst/>
          </a:prstGeom>
        </p:spPr>
      </p:pic>
      <p:cxnSp>
        <p:nvCxnSpPr>
          <p:cNvPr id="6" name="Straight Arrow Connector 5">
            <a:extLst>
              <a:ext uri="{FF2B5EF4-FFF2-40B4-BE49-F238E27FC236}">
                <a16:creationId xmlns:a16="http://schemas.microsoft.com/office/drawing/2014/main" id="{537F6149-EDA1-B64F-A407-F60722244CF0}"/>
              </a:ext>
            </a:extLst>
          </p:cNvPr>
          <p:cNvCxnSpPr>
            <a:stCxn id="5" idx="3"/>
          </p:cNvCxnSpPr>
          <p:nvPr/>
        </p:nvCxnSpPr>
        <p:spPr>
          <a:xfrm flipV="1">
            <a:off x="3325229" y="2146940"/>
            <a:ext cx="38711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7" name="Shape 1426" descr="Cloud-DNS.png">
            <a:extLst>
              <a:ext uri="{FF2B5EF4-FFF2-40B4-BE49-F238E27FC236}">
                <a16:creationId xmlns:a16="http://schemas.microsoft.com/office/drawing/2014/main" id="{9E2493A8-F180-3345-8639-3F7046FF2CB2}"/>
              </a:ext>
            </a:extLst>
          </p:cNvPr>
          <p:cNvPicPr preferRelativeResize="0"/>
          <p:nvPr/>
        </p:nvPicPr>
        <p:blipFill rotWithShape="1">
          <a:blip r:embed="rId4">
            <a:alphaModFix/>
          </a:blip>
          <a:srcRect t="5076" b="5076"/>
          <a:stretch/>
        </p:blipFill>
        <p:spPr>
          <a:xfrm>
            <a:off x="4690597" y="1880555"/>
            <a:ext cx="550524" cy="533406"/>
          </a:xfrm>
          <a:prstGeom prst="rect">
            <a:avLst/>
          </a:prstGeom>
          <a:noFill/>
          <a:ln>
            <a:noFill/>
          </a:ln>
        </p:spPr>
      </p:pic>
      <p:sp>
        <p:nvSpPr>
          <p:cNvPr id="8" name="TextBox 7">
            <a:extLst>
              <a:ext uri="{FF2B5EF4-FFF2-40B4-BE49-F238E27FC236}">
                <a16:creationId xmlns:a16="http://schemas.microsoft.com/office/drawing/2014/main" id="{AFE12259-5296-894F-96D6-7139201FFEEB}"/>
              </a:ext>
            </a:extLst>
          </p:cNvPr>
          <p:cNvSpPr txBox="1"/>
          <p:nvPr/>
        </p:nvSpPr>
        <p:spPr>
          <a:xfrm>
            <a:off x="4692647" y="2425134"/>
            <a:ext cx="583199" cy="369332"/>
          </a:xfrm>
          <a:prstGeom prst="rect">
            <a:avLst/>
          </a:prstGeom>
          <a:noFill/>
        </p:spPr>
        <p:txBody>
          <a:bodyPr wrap="square" rtlCol="0">
            <a:spAutoFit/>
          </a:bodyPr>
          <a:lstStyle/>
          <a:p>
            <a:pPr algn="ctr"/>
            <a:r>
              <a:rPr lang="en-US" sz="900" dirty="0"/>
              <a:t>GCP DNS</a:t>
            </a:r>
          </a:p>
        </p:txBody>
      </p:sp>
      <p:cxnSp>
        <p:nvCxnSpPr>
          <p:cNvPr id="9" name="Straight Arrow Connector 8">
            <a:extLst>
              <a:ext uri="{FF2B5EF4-FFF2-40B4-BE49-F238E27FC236}">
                <a16:creationId xmlns:a16="http://schemas.microsoft.com/office/drawing/2014/main" id="{F234F7F1-51C0-6141-BDF0-FDDA11C35456}"/>
              </a:ext>
            </a:extLst>
          </p:cNvPr>
          <p:cNvCxnSpPr>
            <a:cxnSpLocks/>
          </p:cNvCxnSpPr>
          <p:nvPr/>
        </p:nvCxnSpPr>
        <p:spPr>
          <a:xfrm>
            <a:off x="4222827" y="2140955"/>
            <a:ext cx="406361" cy="59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3C9BBEC-69E1-F543-932E-C0DDB2201124}"/>
              </a:ext>
            </a:extLst>
          </p:cNvPr>
          <p:cNvPicPr>
            <a:picLocks noChangeAspect="1"/>
          </p:cNvPicPr>
          <p:nvPr/>
        </p:nvPicPr>
        <p:blipFill>
          <a:blip r:embed="rId5"/>
          <a:stretch>
            <a:fillRect/>
          </a:stretch>
        </p:blipFill>
        <p:spPr>
          <a:xfrm>
            <a:off x="5730795" y="1880555"/>
            <a:ext cx="533406" cy="533406"/>
          </a:xfrm>
          <a:prstGeom prst="rect">
            <a:avLst/>
          </a:prstGeom>
        </p:spPr>
      </p:pic>
      <p:sp>
        <p:nvSpPr>
          <p:cNvPr id="11" name="TextBox 10">
            <a:extLst>
              <a:ext uri="{FF2B5EF4-FFF2-40B4-BE49-F238E27FC236}">
                <a16:creationId xmlns:a16="http://schemas.microsoft.com/office/drawing/2014/main" id="{6E3D1E3E-78AE-D84A-9188-D18C6DDE5CA2}"/>
              </a:ext>
            </a:extLst>
          </p:cNvPr>
          <p:cNvSpPr txBox="1"/>
          <p:nvPr/>
        </p:nvSpPr>
        <p:spPr>
          <a:xfrm>
            <a:off x="5648327" y="2425137"/>
            <a:ext cx="705642" cy="369332"/>
          </a:xfrm>
          <a:prstGeom prst="rect">
            <a:avLst/>
          </a:prstGeom>
          <a:noFill/>
        </p:spPr>
        <p:txBody>
          <a:bodyPr wrap="none" rtlCol="0">
            <a:spAutoFit/>
          </a:bodyPr>
          <a:lstStyle/>
          <a:p>
            <a:pPr algn="ctr"/>
            <a:r>
              <a:rPr lang="en-US" sz="900" dirty="0"/>
              <a:t>GCP </a:t>
            </a:r>
          </a:p>
          <a:p>
            <a:pPr algn="ctr"/>
            <a:r>
              <a:rPr lang="en-US" sz="900" dirty="0" err="1"/>
              <a:t>EndPoints</a:t>
            </a:r>
            <a:endParaRPr lang="en-US" sz="900" dirty="0"/>
          </a:p>
        </p:txBody>
      </p:sp>
      <p:cxnSp>
        <p:nvCxnSpPr>
          <p:cNvPr id="12" name="Straight Arrow Connector 11">
            <a:extLst>
              <a:ext uri="{FF2B5EF4-FFF2-40B4-BE49-F238E27FC236}">
                <a16:creationId xmlns:a16="http://schemas.microsoft.com/office/drawing/2014/main" id="{66ECDA25-8D59-524D-9545-8CB8AF1BEF43}"/>
              </a:ext>
            </a:extLst>
          </p:cNvPr>
          <p:cNvCxnSpPr/>
          <p:nvPr/>
        </p:nvCxnSpPr>
        <p:spPr>
          <a:xfrm flipV="1">
            <a:off x="5292403" y="2145164"/>
            <a:ext cx="38711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931BD79-D504-C543-A0FF-C8FE485A1B23}"/>
              </a:ext>
            </a:extLst>
          </p:cNvPr>
          <p:cNvPicPr>
            <a:picLocks noChangeAspect="1"/>
          </p:cNvPicPr>
          <p:nvPr/>
        </p:nvPicPr>
        <p:blipFill>
          <a:blip r:embed="rId6"/>
          <a:stretch>
            <a:fillRect/>
          </a:stretch>
        </p:blipFill>
        <p:spPr>
          <a:xfrm>
            <a:off x="6753875" y="1906109"/>
            <a:ext cx="539316" cy="484702"/>
          </a:xfrm>
          <a:prstGeom prst="rect">
            <a:avLst/>
          </a:prstGeom>
        </p:spPr>
      </p:pic>
      <p:cxnSp>
        <p:nvCxnSpPr>
          <p:cNvPr id="14" name="Straight Arrow Connector 13">
            <a:extLst>
              <a:ext uri="{FF2B5EF4-FFF2-40B4-BE49-F238E27FC236}">
                <a16:creationId xmlns:a16="http://schemas.microsoft.com/office/drawing/2014/main" id="{7505CD47-0019-C345-BEF4-B95A1B4DE277}"/>
              </a:ext>
            </a:extLst>
          </p:cNvPr>
          <p:cNvCxnSpPr/>
          <p:nvPr/>
        </p:nvCxnSpPr>
        <p:spPr>
          <a:xfrm flipV="1">
            <a:off x="6315483" y="2148657"/>
            <a:ext cx="38711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ACDAF2B-2623-1045-9202-A79165BE9A8C}"/>
              </a:ext>
            </a:extLst>
          </p:cNvPr>
          <p:cNvSpPr txBox="1"/>
          <p:nvPr/>
        </p:nvSpPr>
        <p:spPr>
          <a:xfrm>
            <a:off x="6725742" y="2402386"/>
            <a:ext cx="590599" cy="507831"/>
          </a:xfrm>
          <a:prstGeom prst="rect">
            <a:avLst/>
          </a:prstGeom>
          <a:noFill/>
        </p:spPr>
        <p:txBody>
          <a:bodyPr wrap="square" rtlCol="0">
            <a:spAutoFit/>
          </a:bodyPr>
          <a:lstStyle/>
          <a:p>
            <a:pPr algn="ctr"/>
            <a:r>
              <a:rPr lang="en-US" sz="900" dirty="0"/>
              <a:t>Google Cloud Run</a:t>
            </a:r>
          </a:p>
        </p:txBody>
      </p:sp>
      <p:pic>
        <p:nvPicPr>
          <p:cNvPr id="16" name="Picture 15">
            <a:extLst>
              <a:ext uri="{FF2B5EF4-FFF2-40B4-BE49-F238E27FC236}">
                <a16:creationId xmlns:a16="http://schemas.microsoft.com/office/drawing/2014/main" id="{C17DB701-F270-554A-BD39-170386216ED8}"/>
              </a:ext>
            </a:extLst>
          </p:cNvPr>
          <p:cNvPicPr>
            <a:picLocks noChangeAspect="1"/>
          </p:cNvPicPr>
          <p:nvPr/>
        </p:nvPicPr>
        <p:blipFill>
          <a:blip r:embed="rId7"/>
          <a:stretch>
            <a:fillRect/>
          </a:stretch>
        </p:blipFill>
        <p:spPr>
          <a:xfrm>
            <a:off x="6745389" y="877555"/>
            <a:ext cx="587737" cy="587737"/>
          </a:xfrm>
          <a:prstGeom prst="rect">
            <a:avLst/>
          </a:prstGeom>
        </p:spPr>
      </p:pic>
      <p:sp>
        <p:nvSpPr>
          <p:cNvPr id="17" name="TextBox 16">
            <a:extLst>
              <a:ext uri="{FF2B5EF4-FFF2-40B4-BE49-F238E27FC236}">
                <a16:creationId xmlns:a16="http://schemas.microsoft.com/office/drawing/2014/main" id="{2A76C93A-AA0D-D44D-9DB2-6855381FA876}"/>
              </a:ext>
            </a:extLst>
          </p:cNvPr>
          <p:cNvSpPr txBox="1"/>
          <p:nvPr/>
        </p:nvSpPr>
        <p:spPr>
          <a:xfrm>
            <a:off x="5982958" y="1037188"/>
            <a:ext cx="771366" cy="369332"/>
          </a:xfrm>
          <a:prstGeom prst="rect">
            <a:avLst/>
          </a:prstGeom>
          <a:noFill/>
        </p:spPr>
        <p:txBody>
          <a:bodyPr wrap="none" rtlCol="0">
            <a:spAutoFit/>
          </a:bodyPr>
          <a:lstStyle/>
          <a:p>
            <a:pPr algn="ctr"/>
            <a:r>
              <a:rPr lang="en-US" sz="900" dirty="0"/>
              <a:t>GCP </a:t>
            </a:r>
          </a:p>
          <a:p>
            <a:pPr algn="ctr"/>
            <a:r>
              <a:rPr lang="en-US" sz="900" dirty="0"/>
              <a:t>Cloud Build</a:t>
            </a:r>
          </a:p>
        </p:txBody>
      </p:sp>
      <p:cxnSp>
        <p:nvCxnSpPr>
          <p:cNvPr id="18" name="Straight Arrow Connector 17">
            <a:extLst>
              <a:ext uri="{FF2B5EF4-FFF2-40B4-BE49-F238E27FC236}">
                <a16:creationId xmlns:a16="http://schemas.microsoft.com/office/drawing/2014/main" id="{ABF0EA49-FB03-D442-900C-97D6BA16A1E9}"/>
              </a:ext>
            </a:extLst>
          </p:cNvPr>
          <p:cNvCxnSpPr>
            <a:cxnSpLocks/>
          </p:cNvCxnSpPr>
          <p:nvPr/>
        </p:nvCxnSpPr>
        <p:spPr>
          <a:xfrm>
            <a:off x="7039258" y="1510692"/>
            <a:ext cx="0" cy="3113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1657FBDF-6E2B-E64C-98D6-01C62058DD87}"/>
              </a:ext>
            </a:extLst>
          </p:cNvPr>
          <p:cNvPicPr>
            <a:picLocks noChangeAspect="1"/>
          </p:cNvPicPr>
          <p:nvPr/>
        </p:nvPicPr>
        <p:blipFill>
          <a:blip r:embed="rId8"/>
          <a:stretch>
            <a:fillRect/>
          </a:stretch>
        </p:blipFill>
        <p:spPr>
          <a:xfrm>
            <a:off x="6753875" y="3240580"/>
            <a:ext cx="561881" cy="500542"/>
          </a:xfrm>
          <a:prstGeom prst="rect">
            <a:avLst/>
          </a:prstGeom>
        </p:spPr>
      </p:pic>
      <p:cxnSp>
        <p:nvCxnSpPr>
          <p:cNvPr id="20" name="Straight Arrow Connector 19">
            <a:extLst>
              <a:ext uri="{FF2B5EF4-FFF2-40B4-BE49-F238E27FC236}">
                <a16:creationId xmlns:a16="http://schemas.microsoft.com/office/drawing/2014/main" id="{808552EC-A7D8-4642-A74A-80F0A9BF08B5}"/>
              </a:ext>
            </a:extLst>
          </p:cNvPr>
          <p:cNvCxnSpPr>
            <a:cxnSpLocks/>
          </p:cNvCxnSpPr>
          <p:nvPr/>
        </p:nvCxnSpPr>
        <p:spPr>
          <a:xfrm>
            <a:off x="7021041" y="2875492"/>
            <a:ext cx="0" cy="3113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0C5064D-6185-0C40-AC69-9FB31F4DFDBC}"/>
              </a:ext>
            </a:extLst>
          </p:cNvPr>
          <p:cNvSpPr txBox="1"/>
          <p:nvPr/>
        </p:nvSpPr>
        <p:spPr>
          <a:xfrm>
            <a:off x="7195086" y="3298454"/>
            <a:ext cx="857759" cy="369332"/>
          </a:xfrm>
          <a:prstGeom prst="rect">
            <a:avLst/>
          </a:prstGeom>
          <a:noFill/>
        </p:spPr>
        <p:txBody>
          <a:bodyPr wrap="square" rtlCol="0">
            <a:spAutoFit/>
          </a:bodyPr>
          <a:lstStyle/>
          <a:p>
            <a:pPr algn="ctr"/>
            <a:r>
              <a:rPr lang="en-US" sz="900" dirty="0"/>
              <a:t>Cloud </a:t>
            </a:r>
            <a:r>
              <a:rPr lang="en-US" sz="900" dirty="0" err="1"/>
              <a:t>Firestore</a:t>
            </a:r>
            <a:endParaRPr lang="en-US" sz="900" dirty="0"/>
          </a:p>
        </p:txBody>
      </p:sp>
      <p:pic>
        <p:nvPicPr>
          <p:cNvPr id="22" name="Picture 21">
            <a:extLst>
              <a:ext uri="{FF2B5EF4-FFF2-40B4-BE49-F238E27FC236}">
                <a16:creationId xmlns:a16="http://schemas.microsoft.com/office/drawing/2014/main" id="{ED0AF73E-CA28-F240-82D5-923E9543DD46}"/>
              </a:ext>
            </a:extLst>
          </p:cNvPr>
          <p:cNvPicPr>
            <a:picLocks noChangeAspect="1"/>
          </p:cNvPicPr>
          <p:nvPr/>
        </p:nvPicPr>
        <p:blipFill>
          <a:blip r:embed="rId9"/>
          <a:stretch>
            <a:fillRect/>
          </a:stretch>
        </p:blipFill>
        <p:spPr>
          <a:xfrm>
            <a:off x="7746645" y="1888920"/>
            <a:ext cx="566053" cy="501891"/>
          </a:xfrm>
          <a:prstGeom prst="rect">
            <a:avLst/>
          </a:prstGeom>
        </p:spPr>
      </p:pic>
      <p:cxnSp>
        <p:nvCxnSpPr>
          <p:cNvPr id="23" name="Straight Arrow Connector 22">
            <a:extLst>
              <a:ext uri="{FF2B5EF4-FFF2-40B4-BE49-F238E27FC236}">
                <a16:creationId xmlns:a16="http://schemas.microsoft.com/office/drawing/2014/main" id="{734F68FD-0461-BC47-9771-F4AE7EA4FE3C}"/>
              </a:ext>
            </a:extLst>
          </p:cNvPr>
          <p:cNvCxnSpPr/>
          <p:nvPr/>
        </p:nvCxnSpPr>
        <p:spPr>
          <a:xfrm flipV="1">
            <a:off x="7336654" y="2146940"/>
            <a:ext cx="38711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D830133-0903-264C-AAA6-FFC3C5F994E0}"/>
              </a:ext>
            </a:extLst>
          </p:cNvPr>
          <p:cNvSpPr txBox="1"/>
          <p:nvPr/>
        </p:nvSpPr>
        <p:spPr>
          <a:xfrm>
            <a:off x="7600791" y="2419814"/>
            <a:ext cx="857759" cy="230832"/>
          </a:xfrm>
          <a:prstGeom prst="rect">
            <a:avLst/>
          </a:prstGeom>
          <a:noFill/>
        </p:spPr>
        <p:txBody>
          <a:bodyPr wrap="square" rtlCol="0">
            <a:spAutoFit/>
          </a:bodyPr>
          <a:lstStyle/>
          <a:p>
            <a:pPr algn="ctr"/>
            <a:r>
              <a:rPr lang="en-US" sz="900" dirty="0"/>
              <a:t>Big Query</a:t>
            </a:r>
          </a:p>
        </p:txBody>
      </p:sp>
      <p:sp>
        <p:nvSpPr>
          <p:cNvPr id="25" name="TextBox 24">
            <a:extLst>
              <a:ext uri="{FF2B5EF4-FFF2-40B4-BE49-F238E27FC236}">
                <a16:creationId xmlns:a16="http://schemas.microsoft.com/office/drawing/2014/main" id="{03FFA9B2-A14D-BC4B-AD51-A46F74597E9A}"/>
              </a:ext>
            </a:extLst>
          </p:cNvPr>
          <p:cNvSpPr txBox="1"/>
          <p:nvPr/>
        </p:nvSpPr>
        <p:spPr>
          <a:xfrm>
            <a:off x="7116545" y="1810472"/>
            <a:ext cx="857759" cy="369332"/>
          </a:xfrm>
          <a:prstGeom prst="rect">
            <a:avLst/>
          </a:prstGeom>
          <a:noFill/>
        </p:spPr>
        <p:txBody>
          <a:bodyPr wrap="square" rtlCol="0">
            <a:spAutoFit/>
          </a:bodyPr>
          <a:lstStyle/>
          <a:p>
            <a:pPr algn="ctr"/>
            <a:r>
              <a:rPr lang="en-US" sz="900" dirty="0"/>
              <a:t>pull profile data</a:t>
            </a:r>
          </a:p>
        </p:txBody>
      </p:sp>
      <p:sp>
        <p:nvSpPr>
          <p:cNvPr id="26" name="TextBox 25">
            <a:extLst>
              <a:ext uri="{FF2B5EF4-FFF2-40B4-BE49-F238E27FC236}">
                <a16:creationId xmlns:a16="http://schemas.microsoft.com/office/drawing/2014/main" id="{AFA6D64F-2EFD-144B-B635-69050B2BB412}"/>
              </a:ext>
            </a:extLst>
          </p:cNvPr>
          <p:cNvSpPr txBox="1"/>
          <p:nvPr/>
        </p:nvSpPr>
        <p:spPr>
          <a:xfrm>
            <a:off x="4055103" y="1777459"/>
            <a:ext cx="705321" cy="369332"/>
          </a:xfrm>
          <a:prstGeom prst="rect">
            <a:avLst/>
          </a:prstGeom>
          <a:noFill/>
        </p:spPr>
        <p:txBody>
          <a:bodyPr wrap="square" rtlCol="0">
            <a:spAutoFit/>
          </a:bodyPr>
          <a:lstStyle/>
          <a:p>
            <a:pPr algn="ctr"/>
            <a:r>
              <a:rPr lang="en-US" sz="900" dirty="0"/>
              <a:t>app context</a:t>
            </a:r>
          </a:p>
        </p:txBody>
      </p:sp>
      <p:sp>
        <p:nvSpPr>
          <p:cNvPr id="27" name="Subtitle 1">
            <a:extLst>
              <a:ext uri="{FF2B5EF4-FFF2-40B4-BE49-F238E27FC236}">
                <a16:creationId xmlns:a16="http://schemas.microsoft.com/office/drawing/2014/main" id="{04CB7D78-941A-5F41-9D03-EC0E3C5891D8}"/>
              </a:ext>
            </a:extLst>
          </p:cNvPr>
          <p:cNvSpPr txBox="1">
            <a:spLocks/>
          </p:cNvSpPr>
          <p:nvPr/>
        </p:nvSpPr>
        <p:spPr>
          <a:xfrm>
            <a:off x="1022237" y="3889208"/>
            <a:ext cx="10663463" cy="1586365"/>
          </a:xfrm>
          <a:prstGeom prst="rect">
            <a:avLst/>
          </a:prstGeom>
        </p:spPr>
        <p:txBody>
          <a:bodyPr lIns="91440" tIns="45720" rIns="91440" bIns="45720" anchor="t">
            <a:noAutofit/>
          </a:bodyPr>
          <a:lstStyle>
            <a:lvl1pPr marL="342900" indent="-342900" algn="l" defTabSz="914400" rtl="0" eaLnBrk="1" latinLnBrk="0" hangingPunct="1">
              <a:lnSpc>
                <a:spcPts val="3600"/>
              </a:lnSpc>
              <a:spcBef>
                <a:spcPts val="0"/>
              </a:spcBef>
              <a:buFont typeface="+mj-lt"/>
              <a:buAutoNum type="arabicPeriod"/>
              <a:defRPr sz="1800" b="0" i="0" kern="1200">
                <a:solidFill>
                  <a:schemeClr val="tx1"/>
                </a:solidFill>
                <a:latin typeface="Futura Next Book" panose="020B0502020204020303" pitchFamily="34" charset="77"/>
                <a:ea typeface="+mn-ea"/>
                <a:cs typeface="+mn-cs"/>
              </a:defRPr>
            </a:lvl1pPr>
            <a:lvl2pPr marL="690563" indent="-342900"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2pPr>
            <a:lvl3pPr marL="1031875"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3pPr>
            <a:lvl4pPr marL="1373188"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4pPr>
            <a:lvl5pPr marL="1714500"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a:t>Build a light-weight decision engine with the following requirements: </a:t>
            </a:r>
          </a:p>
          <a:p>
            <a:pPr>
              <a:lnSpc>
                <a:spcPct val="100000"/>
              </a:lnSpc>
              <a:buFont typeface="+mj-lt"/>
              <a:buChar char="•"/>
            </a:pPr>
            <a:r>
              <a:rPr lang="en-US" dirty="0"/>
              <a:t>Give customer offers as a function of them being detected at a restaurants from a specified set. </a:t>
            </a:r>
          </a:p>
          <a:p>
            <a:pPr>
              <a:lnSpc>
                <a:spcPct val="100000"/>
              </a:lnSpc>
              <a:buFont typeface="+mj-lt"/>
              <a:buChar char="•"/>
            </a:pPr>
            <a:r>
              <a:rPr lang="en-US" dirty="0"/>
              <a:t>Implementation is based on a simple rule set, evaluated against customer back-end data and current customer context from the mobile app. </a:t>
            </a:r>
          </a:p>
          <a:p>
            <a:pPr>
              <a:lnSpc>
                <a:spcPct val="100000"/>
              </a:lnSpc>
              <a:buFont typeface="+mj-lt"/>
              <a:buChar char="•"/>
            </a:pPr>
            <a:r>
              <a:rPr lang="en-US" dirty="0"/>
              <a:t>Use GCP serverless capabilities for low cost and high scalability</a:t>
            </a:r>
          </a:p>
          <a:p>
            <a:pPr>
              <a:lnSpc>
                <a:spcPct val="100000"/>
              </a:lnSpc>
              <a:buFont typeface="+mj-lt"/>
              <a:buChar char="•"/>
            </a:pPr>
            <a:endParaRPr lang="en-US" dirty="0"/>
          </a:p>
          <a:p>
            <a:pPr marL="0" indent="0">
              <a:lnSpc>
                <a:spcPct val="100000"/>
              </a:lnSpc>
              <a:buNone/>
            </a:pPr>
            <a:r>
              <a:rPr lang="en-US" dirty="0"/>
              <a:t>If this API provides useful, others will be built, making GCP a data, analytics and activation platform for Japan </a:t>
            </a:r>
          </a:p>
        </p:txBody>
      </p:sp>
    </p:spTree>
    <p:extLst>
      <p:ext uri="{BB962C8B-B14F-4D97-AF65-F5344CB8AC3E}">
        <p14:creationId xmlns:p14="http://schemas.microsoft.com/office/powerpoint/2010/main" val="32688191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079F7-46CF-994F-9616-25E6B4C9EB75}"/>
              </a:ext>
            </a:extLst>
          </p:cNvPr>
          <p:cNvSpPr>
            <a:spLocks noGrp="1"/>
          </p:cNvSpPr>
          <p:nvPr>
            <p:ph type="title"/>
          </p:nvPr>
        </p:nvSpPr>
        <p:spPr/>
        <p:txBody>
          <a:bodyPr/>
          <a:lstStyle/>
          <a:p>
            <a:r>
              <a:rPr lang="en-US" dirty="0">
                <a:latin typeface="Futura Next Medium"/>
              </a:rPr>
              <a:t>Automation and productivity progress in the US with Serum automation</a:t>
            </a:r>
            <a:endParaRPr lang="en-US" dirty="0"/>
          </a:p>
        </p:txBody>
      </p:sp>
      <p:sp>
        <p:nvSpPr>
          <p:cNvPr id="6" name="Rectangle 5">
            <a:extLst>
              <a:ext uri="{FF2B5EF4-FFF2-40B4-BE49-F238E27FC236}">
                <a16:creationId xmlns:a16="http://schemas.microsoft.com/office/drawing/2014/main" id="{6A59F735-AF8B-4E41-AFFB-ADA8871F660E}"/>
              </a:ext>
            </a:extLst>
          </p:cNvPr>
          <p:cNvSpPr/>
          <p:nvPr/>
        </p:nvSpPr>
        <p:spPr>
          <a:xfrm>
            <a:off x="441427" y="1306491"/>
            <a:ext cx="3872185" cy="275115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a:r>
              <a:rPr lang="en-US" sz="1400" b="1" dirty="0">
                <a:solidFill>
                  <a:schemeClr val="tx1">
                    <a:lumMod val="85000"/>
                    <a:lumOff val="15000"/>
                  </a:schemeClr>
                </a:solidFill>
              </a:rPr>
              <a:t>BEFORE</a:t>
            </a:r>
          </a:p>
          <a:p>
            <a:pPr algn="ctr"/>
            <a:endParaRPr lang="en-US" sz="1200" dirty="0">
              <a:solidFill>
                <a:schemeClr val="tx1">
                  <a:lumMod val="85000"/>
                  <a:lumOff val="15000"/>
                </a:schemeClr>
              </a:solidFill>
            </a:endParaRPr>
          </a:p>
          <a:p>
            <a:r>
              <a:rPr lang="en-US" sz="1200" b="1" dirty="0">
                <a:solidFill>
                  <a:schemeClr val="tx1">
                    <a:lumMod val="85000"/>
                    <a:lumOff val="15000"/>
                  </a:schemeClr>
                </a:solidFill>
              </a:rPr>
              <a:t>Manual operations for all campaign steps:</a:t>
            </a:r>
            <a:endParaRPr lang="en-US" sz="1200" dirty="0">
              <a:solidFill>
                <a:schemeClr val="tx1">
                  <a:lumMod val="85000"/>
                  <a:lumOff val="15000"/>
                </a:schemeClr>
              </a:solidFill>
            </a:endParaRPr>
          </a:p>
          <a:p>
            <a:pPr marL="171399" indent="-171399">
              <a:buFont typeface="Arial" panose="020B0604020202020204" pitchFamily="34" charset="0"/>
              <a:buChar char="•"/>
            </a:pPr>
            <a:r>
              <a:rPr lang="en-US" sz="1200" dirty="0">
                <a:solidFill>
                  <a:schemeClr val="tx1">
                    <a:lumMod val="85000"/>
                    <a:lumOff val="15000"/>
                  </a:schemeClr>
                </a:solidFill>
              </a:rPr>
              <a:t>Up to 6 activities / intermediate deliverables per campaign for each of the main steps</a:t>
            </a:r>
          </a:p>
          <a:p>
            <a:pPr marL="171399" indent="-171399">
              <a:buFont typeface="Arial" panose="020B0604020202020204" pitchFamily="34" charset="0"/>
              <a:buChar char="•"/>
            </a:pPr>
            <a:r>
              <a:rPr lang="en-US" sz="1200" dirty="0">
                <a:solidFill>
                  <a:schemeClr val="tx1">
                    <a:lumMod val="85000"/>
                    <a:lumOff val="15000"/>
                  </a:schemeClr>
                </a:solidFill>
              </a:rPr>
              <a:t>Profiling validation between test and control groups</a:t>
            </a:r>
          </a:p>
          <a:p>
            <a:pPr marL="171399" indent="-171399">
              <a:buFont typeface="Arial" panose="020B0604020202020204" pitchFamily="34" charset="0"/>
              <a:buChar char="•"/>
            </a:pPr>
            <a:r>
              <a:rPr lang="en-US" sz="1200" dirty="0">
                <a:solidFill>
                  <a:schemeClr val="tx1">
                    <a:lumMod val="85000"/>
                    <a:lumOff val="15000"/>
                  </a:schemeClr>
                </a:solidFill>
              </a:rPr>
              <a:t>Creation of export files for ACS: offer audiences, mobile push audiences</a:t>
            </a:r>
          </a:p>
          <a:p>
            <a:pPr marL="171399" indent="-171399">
              <a:buFont typeface="Arial" panose="020B0604020202020204" pitchFamily="34" charset="0"/>
              <a:buChar char="•"/>
            </a:pPr>
            <a:r>
              <a:rPr lang="en-US" sz="1200" dirty="0">
                <a:solidFill>
                  <a:schemeClr val="tx1">
                    <a:lumMod val="85000"/>
                    <a:lumOff val="15000"/>
                  </a:schemeClr>
                </a:solidFill>
              </a:rPr>
              <a:t>Offer assignment for national campaigns</a:t>
            </a:r>
          </a:p>
          <a:p>
            <a:endParaRPr lang="en-US" sz="1200" dirty="0">
              <a:solidFill>
                <a:schemeClr val="tx1">
                  <a:lumMod val="85000"/>
                  <a:lumOff val="15000"/>
                </a:schemeClr>
              </a:solidFill>
            </a:endParaRPr>
          </a:p>
          <a:p>
            <a:r>
              <a:rPr lang="en-US" sz="1200" b="1" dirty="0">
                <a:solidFill>
                  <a:schemeClr val="tx1">
                    <a:lumMod val="85000"/>
                    <a:lumOff val="15000"/>
                  </a:schemeClr>
                </a:solidFill>
              </a:rPr>
              <a:t>Manual approach did not accommodate process standardization</a:t>
            </a:r>
            <a:r>
              <a:rPr lang="en-US" sz="1200" dirty="0">
                <a:solidFill>
                  <a:schemeClr val="tx1">
                    <a:lumMod val="85000"/>
                    <a:lumOff val="15000"/>
                  </a:schemeClr>
                </a:solidFill>
              </a:rPr>
              <a:t>:</a:t>
            </a:r>
          </a:p>
          <a:p>
            <a:pPr marL="171399" indent="-171399">
              <a:buFont typeface="Arial" panose="020B0604020202020204" pitchFamily="34" charset="0"/>
              <a:buChar char="•"/>
            </a:pPr>
            <a:endParaRPr lang="en-US" sz="1200" dirty="0">
              <a:solidFill>
                <a:schemeClr val="tx1">
                  <a:lumMod val="85000"/>
                  <a:lumOff val="15000"/>
                </a:schemeClr>
              </a:solidFill>
            </a:endParaRPr>
          </a:p>
          <a:p>
            <a:r>
              <a:rPr lang="en-US" sz="1200" b="1" dirty="0">
                <a:solidFill>
                  <a:schemeClr val="tx1">
                    <a:lumMod val="85000"/>
                    <a:lumOff val="15000"/>
                  </a:schemeClr>
                </a:solidFill>
              </a:rPr>
              <a:t>Reliance on manual file input and processing</a:t>
            </a:r>
            <a:r>
              <a:rPr lang="en-US" sz="1200" dirty="0">
                <a:solidFill>
                  <a:schemeClr val="tx1">
                    <a:lumMod val="85000"/>
                    <a:lumOff val="15000"/>
                  </a:schemeClr>
                </a:solidFill>
              </a:rPr>
              <a:t>:</a:t>
            </a:r>
          </a:p>
        </p:txBody>
      </p:sp>
      <p:sp>
        <p:nvSpPr>
          <p:cNvPr id="7" name="Rectangle 6">
            <a:extLst>
              <a:ext uri="{FF2B5EF4-FFF2-40B4-BE49-F238E27FC236}">
                <a16:creationId xmlns:a16="http://schemas.microsoft.com/office/drawing/2014/main" id="{F72E8663-E659-E14F-8D4B-F8C22BE5748F}"/>
              </a:ext>
            </a:extLst>
          </p:cNvPr>
          <p:cNvSpPr/>
          <p:nvPr/>
        </p:nvSpPr>
        <p:spPr>
          <a:xfrm>
            <a:off x="4547254" y="1306491"/>
            <a:ext cx="3482400" cy="275115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a:r>
              <a:rPr lang="en-US" sz="1400" b="1" dirty="0">
                <a:solidFill>
                  <a:schemeClr val="tx1">
                    <a:lumMod val="85000"/>
                    <a:lumOff val="15000"/>
                  </a:schemeClr>
                </a:solidFill>
              </a:rPr>
              <a:t>NOW</a:t>
            </a:r>
          </a:p>
          <a:p>
            <a:pPr algn="ctr"/>
            <a:endParaRPr lang="en-US" sz="1400" dirty="0">
              <a:solidFill>
                <a:schemeClr val="tx1">
                  <a:lumMod val="85000"/>
                  <a:lumOff val="15000"/>
                </a:schemeClr>
              </a:solidFill>
            </a:endParaRPr>
          </a:p>
          <a:p>
            <a:r>
              <a:rPr lang="en-US" sz="1200" b="1" dirty="0">
                <a:solidFill>
                  <a:schemeClr val="tx1">
                    <a:lumMod val="85000"/>
                    <a:lumOff val="15000"/>
                  </a:schemeClr>
                </a:solidFill>
              </a:rPr>
              <a:t>Automated campaign steps: </a:t>
            </a:r>
          </a:p>
          <a:p>
            <a:pPr marL="171399" indent="-171399">
              <a:buFont typeface="Arial" panose="020B0604020202020204" pitchFamily="34" charset="0"/>
              <a:buChar char="•"/>
            </a:pPr>
            <a:r>
              <a:rPr lang="en-US" sz="1200" dirty="0">
                <a:solidFill>
                  <a:schemeClr val="tx1">
                    <a:lumMod val="85000"/>
                    <a:lumOff val="15000"/>
                  </a:schemeClr>
                </a:solidFill>
              </a:rPr>
              <a:t>3 campaigns with high degree of repeatability, therefore reusable automation:</a:t>
            </a:r>
          </a:p>
          <a:p>
            <a:pPr marL="171399" indent="-171399">
              <a:buFont typeface="Arial" panose="020B0604020202020204" pitchFamily="34" charset="0"/>
              <a:buChar char="•"/>
            </a:pPr>
            <a:r>
              <a:rPr lang="en-US" sz="1200" dirty="0">
                <a:solidFill>
                  <a:schemeClr val="tx1">
                    <a:lumMod val="85000"/>
                    <a:lumOff val="15000"/>
                  </a:schemeClr>
                </a:solidFill>
              </a:rPr>
              <a:t>60% automation currently achieved for current campaigns </a:t>
            </a:r>
          </a:p>
          <a:p>
            <a:pPr marL="171399" indent="-171399">
              <a:buFont typeface="Arial" panose="020B0604020202020204" pitchFamily="34" charset="0"/>
              <a:buChar char="•"/>
            </a:pPr>
            <a:endParaRPr lang="en-US" sz="1200" dirty="0">
              <a:solidFill>
                <a:schemeClr val="tx1">
                  <a:lumMod val="85000"/>
                  <a:lumOff val="15000"/>
                </a:schemeClr>
              </a:solidFill>
            </a:endParaRPr>
          </a:p>
          <a:p>
            <a:r>
              <a:rPr lang="en-US" sz="1200" b="1" dirty="0">
                <a:solidFill>
                  <a:schemeClr val="tx1">
                    <a:lumMod val="85000"/>
                    <a:lumOff val="15000"/>
                  </a:schemeClr>
                </a:solidFill>
              </a:rPr>
              <a:t>Process standardization opportunities:</a:t>
            </a:r>
          </a:p>
          <a:p>
            <a:pPr marL="171399" indent="-171399">
              <a:buFont typeface="Arial" panose="020B0604020202020204" pitchFamily="34" charset="0"/>
              <a:buChar char="•"/>
            </a:pPr>
            <a:r>
              <a:rPr lang="en-US" sz="1200" dirty="0">
                <a:solidFill>
                  <a:schemeClr val="tx1">
                    <a:lumMod val="85000"/>
                    <a:lumOff val="15000"/>
                  </a:schemeClr>
                </a:solidFill>
              </a:rPr>
              <a:t>Known ways-of-working with manual input</a:t>
            </a:r>
          </a:p>
          <a:p>
            <a:pPr marL="171399" indent="-171399">
              <a:buFont typeface="Arial" panose="020B0604020202020204" pitchFamily="34" charset="0"/>
              <a:buChar char="•"/>
            </a:pPr>
            <a:r>
              <a:rPr lang="en-US" sz="1200" dirty="0">
                <a:solidFill>
                  <a:schemeClr val="tx1">
                    <a:lumMod val="85000"/>
                    <a:lumOff val="15000"/>
                  </a:schemeClr>
                </a:solidFill>
              </a:rPr>
              <a:t>Consistency of process steps by reusing automation tools</a:t>
            </a:r>
          </a:p>
          <a:p>
            <a:pPr algn="ctr"/>
            <a:endParaRPr lang="en-US" sz="1400" dirty="0">
              <a:solidFill>
                <a:schemeClr val="tx1">
                  <a:lumMod val="85000"/>
                  <a:lumOff val="15000"/>
                </a:schemeClr>
              </a:solidFill>
            </a:endParaRPr>
          </a:p>
        </p:txBody>
      </p:sp>
      <p:sp>
        <p:nvSpPr>
          <p:cNvPr id="8" name="Rectangle 7">
            <a:extLst>
              <a:ext uri="{FF2B5EF4-FFF2-40B4-BE49-F238E27FC236}">
                <a16:creationId xmlns:a16="http://schemas.microsoft.com/office/drawing/2014/main" id="{ADEE4E40-8884-F448-8FE0-AF7429B69F7F}"/>
              </a:ext>
            </a:extLst>
          </p:cNvPr>
          <p:cNvSpPr/>
          <p:nvPr/>
        </p:nvSpPr>
        <p:spPr>
          <a:xfrm>
            <a:off x="8265912" y="1306491"/>
            <a:ext cx="3481615" cy="275115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a:r>
              <a:rPr lang="en-US" sz="1400" b="1" dirty="0">
                <a:solidFill>
                  <a:schemeClr val="tx1">
                    <a:lumMod val="85000"/>
                    <a:lumOff val="15000"/>
                  </a:schemeClr>
                </a:solidFill>
              </a:rPr>
              <a:t>NEXT</a:t>
            </a:r>
          </a:p>
          <a:p>
            <a:pPr algn="ctr"/>
            <a:endParaRPr lang="en-US" sz="1400" dirty="0">
              <a:solidFill>
                <a:schemeClr val="tx1">
                  <a:lumMod val="85000"/>
                  <a:lumOff val="15000"/>
                </a:schemeClr>
              </a:solidFill>
            </a:endParaRPr>
          </a:p>
          <a:p>
            <a:r>
              <a:rPr lang="en-US" sz="1200" b="1" dirty="0">
                <a:solidFill>
                  <a:schemeClr val="tx1">
                    <a:lumMod val="85000"/>
                    <a:lumOff val="15000"/>
                  </a:schemeClr>
                </a:solidFill>
              </a:rPr>
              <a:t>Key areas of tool improvement</a:t>
            </a:r>
            <a:r>
              <a:rPr lang="en-US" sz="1200" dirty="0">
                <a:solidFill>
                  <a:schemeClr val="tx1">
                    <a:lumMod val="85000"/>
                    <a:lumOff val="15000"/>
                  </a:schemeClr>
                </a:solidFill>
              </a:rPr>
              <a:t>:</a:t>
            </a:r>
          </a:p>
          <a:p>
            <a:pPr marL="170815" indent="-170815">
              <a:buFont typeface="Arial" panose="020B0604020202020204" pitchFamily="34" charset="0"/>
              <a:buChar char="•"/>
            </a:pPr>
            <a:r>
              <a:rPr lang="en-US" sz="1200" dirty="0">
                <a:solidFill>
                  <a:schemeClr val="tx1">
                    <a:lumMod val="85000"/>
                    <a:lumOff val="15000"/>
                  </a:schemeClr>
                </a:solidFill>
              </a:rPr>
              <a:t>Detailed campaign measurement with drill down and aggregation</a:t>
            </a:r>
          </a:p>
          <a:p>
            <a:pPr marL="170815" indent="-170815">
              <a:buFont typeface="Arial" panose="020B0604020202020204" pitchFamily="34" charset="0"/>
              <a:buChar char="•"/>
            </a:pPr>
            <a:r>
              <a:rPr lang="en-US" sz="1200" dirty="0">
                <a:solidFill>
                  <a:schemeClr val="tx1">
                    <a:lumMod val="85000"/>
                    <a:lumOff val="15000"/>
                  </a:schemeClr>
                </a:solidFill>
              </a:rPr>
              <a:t>Import/Export functionality for measurement</a:t>
            </a:r>
          </a:p>
          <a:p>
            <a:pPr marL="170815" indent="-170815">
              <a:buFont typeface="Arial" panose="020B0604020202020204" pitchFamily="34" charset="0"/>
              <a:buChar char="•"/>
            </a:pPr>
            <a:r>
              <a:rPr lang="en-US" sz="1200" dirty="0">
                <a:solidFill>
                  <a:schemeClr val="tx1">
                    <a:lumMod val="85000"/>
                    <a:lumOff val="15000"/>
                  </a:schemeClr>
                </a:solidFill>
              </a:rPr>
              <a:t>Flexibility in model applied to offer association</a:t>
            </a:r>
          </a:p>
          <a:p>
            <a:pPr marL="170815" indent="-170815">
              <a:buFont typeface="Arial" panose="020B0604020202020204" pitchFamily="34" charset="0"/>
              <a:buChar char="•"/>
            </a:pPr>
            <a:r>
              <a:rPr lang="en-US" sz="1200" dirty="0">
                <a:solidFill>
                  <a:schemeClr val="tx1">
                    <a:lumMod val="85000"/>
                    <a:lumOff val="15000"/>
                  </a:schemeClr>
                </a:solidFill>
              </a:rPr>
              <a:t>Account for new customer data</a:t>
            </a:r>
          </a:p>
          <a:p>
            <a:pPr marL="170815" indent="-170815">
              <a:buFont typeface="Arial" panose="020B0604020202020204" pitchFamily="34" charset="0"/>
              <a:buChar char="•"/>
            </a:pPr>
            <a:r>
              <a:rPr lang="en-US" sz="1200" dirty="0">
                <a:solidFill>
                  <a:schemeClr val="tx1">
                    <a:lumMod val="85000"/>
                    <a:lumOff val="15000"/>
                  </a:schemeClr>
                </a:solidFill>
              </a:rPr>
              <a:t>Measurement functionality and integration improvement</a:t>
            </a:r>
          </a:p>
          <a:p>
            <a:pPr marL="170815" indent="-170815">
              <a:buFont typeface="Arial" panose="020B0604020202020204" pitchFamily="34" charset="0"/>
              <a:buChar char="•"/>
            </a:pPr>
            <a:r>
              <a:rPr lang="en-US" sz="1200" dirty="0">
                <a:solidFill>
                  <a:schemeClr val="tx1">
                    <a:lumMod val="85000"/>
                    <a:lumOff val="15000"/>
                  </a:schemeClr>
                </a:solidFill>
              </a:rPr>
              <a:t>Model optimization improvement</a:t>
            </a:r>
          </a:p>
          <a:p>
            <a:pPr marL="170815" indent="-170815">
              <a:buFont typeface="Arial" panose="020B0604020202020204" pitchFamily="34" charset="0"/>
              <a:buChar char="•"/>
            </a:pPr>
            <a:r>
              <a:rPr lang="en-US" sz="1200" dirty="0">
                <a:solidFill>
                  <a:schemeClr val="tx1">
                    <a:lumMod val="85000"/>
                    <a:lumOff val="15000"/>
                  </a:schemeClr>
                </a:solidFill>
              </a:rPr>
              <a:t>Tool usability improvements</a:t>
            </a:r>
          </a:p>
          <a:p>
            <a:pPr marL="170815" indent="-170815">
              <a:buFont typeface="Arial" panose="020B0604020202020204" pitchFamily="34" charset="0"/>
              <a:buChar char="•"/>
            </a:pPr>
            <a:r>
              <a:rPr lang="en-US" sz="1200" dirty="0">
                <a:solidFill>
                  <a:schemeClr val="tx1">
                    <a:lumMod val="85000"/>
                    <a:lumOff val="15000"/>
                  </a:schemeClr>
                </a:solidFill>
              </a:rPr>
              <a:t>Paid media integration</a:t>
            </a:r>
          </a:p>
          <a:p>
            <a:endParaRPr lang="en-US" sz="1400" dirty="0">
              <a:solidFill>
                <a:schemeClr val="tx1">
                  <a:lumMod val="85000"/>
                  <a:lumOff val="15000"/>
                </a:schemeClr>
              </a:solidFill>
            </a:endParaRPr>
          </a:p>
          <a:p>
            <a:pPr algn="ctr"/>
            <a:endParaRPr lang="en-US" sz="1400" dirty="0">
              <a:solidFill>
                <a:schemeClr val="tx1">
                  <a:lumMod val="85000"/>
                  <a:lumOff val="15000"/>
                </a:schemeClr>
              </a:solidFill>
            </a:endParaRPr>
          </a:p>
          <a:p>
            <a:pPr algn="ctr"/>
            <a:endParaRPr lang="en-US" sz="1400" dirty="0">
              <a:solidFill>
                <a:schemeClr val="tx1">
                  <a:lumMod val="85000"/>
                  <a:lumOff val="15000"/>
                </a:schemeClr>
              </a:solidFill>
            </a:endParaRPr>
          </a:p>
        </p:txBody>
      </p:sp>
      <p:sp>
        <p:nvSpPr>
          <p:cNvPr id="9" name="Subtitle 1">
            <a:extLst>
              <a:ext uri="{FF2B5EF4-FFF2-40B4-BE49-F238E27FC236}">
                <a16:creationId xmlns:a16="http://schemas.microsoft.com/office/drawing/2014/main" id="{AC9DD445-474E-5F43-894D-5B3DB2A20A05}"/>
              </a:ext>
            </a:extLst>
          </p:cNvPr>
          <p:cNvSpPr txBox="1">
            <a:spLocks/>
          </p:cNvSpPr>
          <p:nvPr/>
        </p:nvSpPr>
        <p:spPr>
          <a:xfrm>
            <a:off x="839689" y="4514850"/>
            <a:ext cx="10663463" cy="981076"/>
          </a:xfrm>
          <a:prstGeom prst="rect">
            <a:avLst/>
          </a:prstGeom>
        </p:spPr>
        <p:txBody>
          <a:bodyPr lIns="91440" tIns="45720" rIns="91440" bIns="45720" anchor="t">
            <a:noAutofit/>
          </a:bodyPr>
          <a:lstStyle>
            <a:lvl1pPr marL="342900" indent="-342900" algn="l" defTabSz="914400" rtl="0" eaLnBrk="1" latinLnBrk="0" hangingPunct="1">
              <a:lnSpc>
                <a:spcPts val="3600"/>
              </a:lnSpc>
              <a:spcBef>
                <a:spcPts val="0"/>
              </a:spcBef>
              <a:buFont typeface="+mj-lt"/>
              <a:buAutoNum type="arabicPeriod"/>
              <a:defRPr sz="1800" b="0" i="0" kern="1200">
                <a:solidFill>
                  <a:schemeClr val="tx1"/>
                </a:solidFill>
                <a:latin typeface="Futura Next Book" panose="020B0502020204020303" pitchFamily="34" charset="77"/>
                <a:ea typeface="+mn-ea"/>
                <a:cs typeface="+mn-cs"/>
              </a:defRPr>
            </a:lvl1pPr>
            <a:lvl2pPr marL="690563" indent="-342900"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2pPr>
            <a:lvl3pPr marL="1031875"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3pPr>
            <a:lvl4pPr marL="1373188"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4pPr>
            <a:lvl5pPr marL="1714500"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buFont typeface="Arial" panose="020B0604020202020204" pitchFamily="34" charset="0"/>
              <a:buChar char="•"/>
            </a:pPr>
            <a:r>
              <a:rPr lang="en-US" dirty="0"/>
              <a:t>80%+ productivity improvement in marketing work already measured for 4 campaigns</a:t>
            </a:r>
          </a:p>
          <a:p>
            <a:pPr marL="285750" indent="-285750">
              <a:lnSpc>
                <a:spcPct val="100000"/>
              </a:lnSpc>
              <a:buFont typeface="Arial" panose="020B0604020202020204" pitchFamily="34" charset="0"/>
              <a:buChar char="•"/>
            </a:pPr>
            <a:r>
              <a:rPr lang="en-US" dirty="0"/>
              <a:t>60% automation achieved, targeting 70%+ with additional tool improvement</a:t>
            </a:r>
          </a:p>
          <a:p>
            <a:pPr marL="285750" indent="-285750">
              <a:lnSpc>
                <a:spcPct val="100000"/>
              </a:lnSpc>
              <a:buFont typeface="Arial" panose="020B0604020202020204" pitchFamily="34" charset="0"/>
              <a:buChar char="•"/>
            </a:pPr>
            <a:r>
              <a:rPr lang="en-US" dirty="0"/>
              <a:t>1.7% GC and revenue lift for campaigns under Test and Learn control</a:t>
            </a:r>
          </a:p>
          <a:p>
            <a:pPr marL="0" indent="0">
              <a:lnSpc>
                <a:spcPct val="100000"/>
              </a:lnSpc>
              <a:buNone/>
            </a:pPr>
            <a:r>
              <a:rPr lang="en-US" dirty="0"/>
              <a:t> </a:t>
            </a:r>
          </a:p>
        </p:txBody>
      </p:sp>
    </p:spTree>
    <p:extLst>
      <p:ext uri="{BB962C8B-B14F-4D97-AF65-F5344CB8AC3E}">
        <p14:creationId xmlns:p14="http://schemas.microsoft.com/office/powerpoint/2010/main" val="2147015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B9F00C-8DBD-BF43-9E66-8163D942A2A0}"/>
              </a:ext>
            </a:extLst>
          </p:cNvPr>
          <p:cNvSpPr txBox="1"/>
          <p:nvPr/>
        </p:nvSpPr>
        <p:spPr>
          <a:xfrm>
            <a:off x="304800" y="227877"/>
            <a:ext cx="11570524" cy="455317"/>
          </a:xfrm>
          <a:prstGeom prst="rect">
            <a:avLst/>
          </a:prstGeom>
          <a:noFill/>
        </p:spPr>
        <p:txBody>
          <a:bodyPr wrap="square" rtlCol="0" anchor="t">
            <a:spAutoFit/>
          </a:bodyPr>
          <a:lstStyle/>
          <a:p>
            <a:pPr>
              <a:lnSpc>
                <a:spcPct val="110000"/>
              </a:lnSpc>
              <a:spcBef>
                <a:spcPct val="0"/>
              </a:spcBef>
              <a:defRPr/>
            </a:pPr>
            <a:r>
              <a:rPr lang="en-US" sz="2300" dirty="0">
                <a:latin typeface="Futura Next Medium"/>
              </a:rPr>
              <a:t>Agenda</a:t>
            </a:r>
          </a:p>
        </p:txBody>
      </p:sp>
      <p:sp>
        <p:nvSpPr>
          <p:cNvPr id="5" name="TextBox 4">
            <a:extLst>
              <a:ext uri="{FF2B5EF4-FFF2-40B4-BE49-F238E27FC236}">
                <a16:creationId xmlns:a16="http://schemas.microsoft.com/office/drawing/2014/main" id="{F0A6C596-3A46-0342-A047-DEA5EA479EF1}"/>
              </a:ext>
            </a:extLst>
          </p:cNvPr>
          <p:cNvSpPr txBox="1"/>
          <p:nvPr/>
        </p:nvSpPr>
        <p:spPr>
          <a:xfrm>
            <a:off x="3866045" y="2151375"/>
            <a:ext cx="5104848" cy="37394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Bef>
                <a:spcPts val="300"/>
              </a:spcBef>
              <a:spcAft>
                <a:spcPts val="300"/>
              </a:spcAft>
              <a:buFont typeface="+mj-lt"/>
              <a:buAutoNum type="arabicPeriod"/>
            </a:pPr>
            <a:r>
              <a:rPr lang="en-US" sz="2000" dirty="0">
                <a:latin typeface="Calibri" panose="020F0502020204030204" pitchFamily="34" charset="0"/>
                <a:cs typeface="Calibri" panose="020F0502020204030204" pitchFamily="34" charset="0"/>
              </a:rPr>
              <a:t>Current and new business</a:t>
            </a:r>
          </a:p>
          <a:p>
            <a:pPr marL="457200" indent="-457200">
              <a:spcBef>
                <a:spcPts val="300"/>
              </a:spcBef>
              <a:spcAft>
                <a:spcPts val="300"/>
              </a:spcAft>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spcBef>
                <a:spcPts val="300"/>
              </a:spcBef>
              <a:spcAft>
                <a:spcPts val="300"/>
              </a:spcAft>
              <a:buFont typeface="+mj-lt"/>
              <a:buAutoNum type="arabicPeriod"/>
            </a:pPr>
            <a:r>
              <a:rPr lang="en-US" sz="2000" dirty="0">
                <a:latin typeface="Calibri" panose="020F0502020204030204" pitchFamily="34" charset="0"/>
                <a:cs typeface="Calibri" panose="020F0502020204030204" pitchFamily="34" charset="0"/>
              </a:rPr>
              <a:t>Challenges, solutions and opportunities</a:t>
            </a:r>
          </a:p>
          <a:p>
            <a:pPr marL="457200" indent="-457200">
              <a:spcBef>
                <a:spcPts val="300"/>
              </a:spcBef>
              <a:spcAft>
                <a:spcPts val="300"/>
              </a:spcAft>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spcBef>
                <a:spcPts val="300"/>
              </a:spcBef>
              <a:spcAft>
                <a:spcPts val="300"/>
              </a:spcAft>
              <a:buFont typeface="+mj-lt"/>
              <a:buAutoNum type="arabicPeriod"/>
            </a:pPr>
            <a:r>
              <a:rPr lang="en-US" sz="2000" dirty="0">
                <a:latin typeface="Calibri" panose="020F0502020204030204" pitchFamily="34" charset="0"/>
                <a:cs typeface="Calibri" panose="020F0502020204030204" pitchFamily="34" charset="0"/>
              </a:rPr>
              <a:t>Platform development</a:t>
            </a:r>
          </a:p>
          <a:p>
            <a:pPr marL="635000" lvl="1" indent="-177800">
              <a:spcBef>
                <a:spcPts val="300"/>
              </a:spcBef>
              <a:spcAft>
                <a:spcPts val="300"/>
              </a:spcAft>
              <a:buFont typeface="Arial" panose="020B0604020202020204" pitchFamily="34" charset="0"/>
              <a:buChar char="•"/>
            </a:pPr>
            <a:r>
              <a:rPr lang="en-US" dirty="0">
                <a:latin typeface="Calibri" panose="020F0502020204030204" pitchFamily="34" charset="0"/>
                <a:cs typeface="Calibri" panose="020F0502020204030204" pitchFamily="34" charset="0"/>
              </a:rPr>
              <a:t>Looker integration</a:t>
            </a:r>
          </a:p>
          <a:p>
            <a:pPr marL="635000" lvl="1" indent="-177800">
              <a:spcBef>
                <a:spcPts val="300"/>
              </a:spcBef>
              <a:spcAft>
                <a:spcPts val="300"/>
              </a:spcAft>
              <a:buFont typeface="Arial" panose="020B0604020202020204" pitchFamily="34" charset="0"/>
              <a:buChar char="•"/>
            </a:pPr>
            <a:r>
              <a:rPr lang="en-US" dirty="0">
                <a:latin typeface="Calibri" panose="020F0502020204030204" pitchFamily="34" charset="0"/>
                <a:cs typeface="Calibri" panose="020F0502020204030204" pitchFamily="34" charset="0"/>
              </a:rPr>
              <a:t>Paid media integration</a:t>
            </a:r>
          </a:p>
          <a:p>
            <a:pPr marL="635000" lvl="1" indent="-177800">
              <a:spcBef>
                <a:spcPts val="300"/>
              </a:spcBef>
              <a:spcAft>
                <a:spcPts val="300"/>
              </a:spcAft>
              <a:buFont typeface="Arial" panose="020B0604020202020204" pitchFamily="34" charset="0"/>
              <a:buChar char="•"/>
            </a:pPr>
            <a:r>
              <a:rPr lang="en-US" dirty="0">
                <a:latin typeface="Calibri" panose="020F0502020204030204" pitchFamily="34" charset="0"/>
                <a:cs typeface="Calibri" panose="020F0502020204030204" pitchFamily="34" charset="0"/>
              </a:rPr>
              <a:t>Light-weight decision API</a:t>
            </a:r>
          </a:p>
          <a:p>
            <a:pPr marL="635000" lvl="1" indent="-177800">
              <a:spcBef>
                <a:spcPts val="300"/>
              </a:spcBef>
              <a:spcAft>
                <a:spcPts val="300"/>
              </a:spcAft>
              <a:buFont typeface="Arial" panose="020B0604020202020204" pitchFamily="34" charset="0"/>
              <a:buChar char="•"/>
            </a:pPr>
            <a:r>
              <a:rPr lang="en-US" dirty="0">
                <a:latin typeface="Calibri" panose="020F0502020204030204" pitchFamily="34" charset="0"/>
                <a:cs typeface="Calibri" panose="020F0502020204030204" pitchFamily="34" charset="0"/>
              </a:rPr>
              <a:t>Serum X enhancements</a:t>
            </a:r>
          </a:p>
          <a:p>
            <a:pPr marL="635000" lvl="1" indent="-177800">
              <a:spcBef>
                <a:spcPts val="300"/>
              </a:spcBef>
              <a:spcAft>
                <a:spcPts val="300"/>
              </a:spcAft>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2391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446DAB-89BD-407B-898E-594CE001D7B3}"/>
              </a:ext>
            </a:extLst>
          </p:cNvPr>
          <p:cNvSpPr>
            <a:spLocks noGrp="1"/>
          </p:cNvSpPr>
          <p:nvPr>
            <p:ph type="sldNum" sz="quarter" idx="4"/>
          </p:nvPr>
        </p:nvSpPr>
        <p:spPr/>
        <p:txBody>
          <a:bodyPr/>
          <a:lstStyle/>
          <a:p>
            <a:fld id="{58B792A5-9BAE-6942-BFE1-9FCDB51EA51E}" type="slidenum">
              <a:rPr lang="en-US" smtClean="0"/>
              <a:pPr/>
              <a:t>3</a:t>
            </a:fld>
            <a:endParaRPr lang="en-US"/>
          </a:p>
        </p:txBody>
      </p:sp>
      <p:sp>
        <p:nvSpPr>
          <p:cNvPr id="3" name="Title 2">
            <a:extLst>
              <a:ext uri="{FF2B5EF4-FFF2-40B4-BE49-F238E27FC236}">
                <a16:creationId xmlns:a16="http://schemas.microsoft.com/office/drawing/2014/main" id="{1EBC3B88-AFD0-4566-B7E6-82FB060D4F34}"/>
              </a:ext>
            </a:extLst>
          </p:cNvPr>
          <p:cNvSpPr>
            <a:spLocks noGrp="1"/>
          </p:cNvSpPr>
          <p:nvPr>
            <p:ph type="ctrTitle"/>
          </p:nvPr>
        </p:nvSpPr>
        <p:spPr/>
        <p:txBody>
          <a:bodyPr/>
          <a:lstStyle/>
          <a:p>
            <a:r>
              <a:rPr lang="en-US" dirty="0">
                <a:latin typeface="Futura Next DemiBold"/>
              </a:rPr>
              <a:t>Current and new business</a:t>
            </a:r>
            <a:endParaRPr lang="en-US" dirty="0"/>
          </a:p>
        </p:txBody>
      </p:sp>
    </p:spTree>
    <p:extLst>
      <p:ext uri="{BB962C8B-B14F-4D97-AF65-F5344CB8AC3E}">
        <p14:creationId xmlns:p14="http://schemas.microsoft.com/office/powerpoint/2010/main" val="3425038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900 American Flag Images &amp; Pictures [HD] - Pixab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045" y="1544905"/>
            <a:ext cx="1940243" cy="10227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lag of Japan | Britannic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046" y="5088725"/>
            <a:ext cx="1940242" cy="12934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Flag of Austria - Wiki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045" y="3226123"/>
            <a:ext cx="1940243" cy="1293495"/>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title"/>
          </p:nvPr>
        </p:nvSpPr>
        <p:spPr>
          <a:xfrm>
            <a:off x="685800" y="432358"/>
            <a:ext cx="10817352" cy="506816"/>
          </a:xfrm>
        </p:spPr>
        <p:txBody>
          <a:bodyPr/>
          <a:lstStyle/>
          <a:p>
            <a:r>
              <a:rPr lang="en-US" dirty="0">
                <a:latin typeface="Futura Next Medium"/>
              </a:rPr>
              <a:t>Current Engagement in each Market</a:t>
            </a:r>
          </a:p>
        </p:txBody>
      </p:sp>
      <p:sp>
        <p:nvSpPr>
          <p:cNvPr id="2" name="Rectangle 1">
            <a:extLst>
              <a:ext uri="{FF2B5EF4-FFF2-40B4-BE49-F238E27FC236}">
                <a16:creationId xmlns:a16="http://schemas.microsoft.com/office/drawing/2014/main" id="{3CBCDCE2-9CB7-1042-912E-D517FD43EA34}"/>
              </a:ext>
            </a:extLst>
          </p:cNvPr>
          <p:cNvSpPr/>
          <p:nvPr/>
        </p:nvSpPr>
        <p:spPr>
          <a:xfrm>
            <a:off x="2387067" y="1544905"/>
            <a:ext cx="2114351" cy="4837850"/>
          </a:xfrm>
          <a:prstGeom prst="rect">
            <a:avLst/>
          </a:prstGeom>
          <a:solidFill>
            <a:srgbClr val="B9D08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600" b="1" dirty="0">
                <a:solidFill>
                  <a:schemeClr val="tx1"/>
                </a:solidFill>
              </a:rPr>
              <a:t>Shared Support team</a:t>
            </a:r>
          </a:p>
          <a:p>
            <a:pPr algn="ctr"/>
            <a:endParaRPr lang="en-US" dirty="0"/>
          </a:p>
          <a:p>
            <a:pPr algn="ctr"/>
            <a:endParaRPr lang="en-US" dirty="0"/>
          </a:p>
          <a:p>
            <a:pPr algn="ctr"/>
            <a:endParaRPr lang="en-US" dirty="0"/>
          </a:p>
          <a:p>
            <a:pPr algn="ctr"/>
            <a:endParaRPr lang="en-US" dirty="0"/>
          </a:p>
          <a:p>
            <a:pPr marL="114300" indent="-114300">
              <a:buFont typeface="Arial" panose="020B0604020202020204" pitchFamily="34" charset="0"/>
              <a:buChar char="•"/>
            </a:pPr>
            <a:r>
              <a:rPr lang="en-US" sz="1400" dirty="0">
                <a:solidFill>
                  <a:schemeClr val="tx1"/>
                </a:solidFill>
              </a:rPr>
              <a:t>System maintenance</a:t>
            </a:r>
          </a:p>
          <a:p>
            <a:pPr marL="114300" indent="-114300">
              <a:buFont typeface="Arial" panose="020B0604020202020204" pitchFamily="34" charset="0"/>
              <a:buChar char="•"/>
            </a:pPr>
            <a:r>
              <a:rPr lang="en-US" sz="1400" dirty="0">
                <a:solidFill>
                  <a:schemeClr val="tx1"/>
                </a:solidFill>
              </a:rPr>
              <a:t>Small enhancements</a:t>
            </a:r>
          </a:p>
          <a:p>
            <a:pPr marL="114300" indent="-114300">
              <a:buFont typeface="Arial" panose="020B0604020202020204" pitchFamily="34" charset="0"/>
              <a:buChar char="•"/>
            </a:pPr>
            <a:endParaRPr lang="en-US" sz="1400" dirty="0">
              <a:solidFill>
                <a:schemeClr val="tx1"/>
              </a:solidFill>
            </a:endParaRPr>
          </a:p>
        </p:txBody>
      </p:sp>
      <p:sp>
        <p:nvSpPr>
          <p:cNvPr id="12" name="Rectangle 11">
            <a:extLst>
              <a:ext uri="{FF2B5EF4-FFF2-40B4-BE49-F238E27FC236}">
                <a16:creationId xmlns:a16="http://schemas.microsoft.com/office/drawing/2014/main" id="{3FB3062A-BBAD-4447-A389-6F4276D6C8DB}"/>
              </a:ext>
            </a:extLst>
          </p:cNvPr>
          <p:cNvSpPr/>
          <p:nvPr/>
        </p:nvSpPr>
        <p:spPr>
          <a:xfrm>
            <a:off x="4705723" y="1555789"/>
            <a:ext cx="3525477" cy="3179961"/>
          </a:xfrm>
          <a:prstGeom prst="rect">
            <a:avLst/>
          </a:prstGeom>
          <a:solidFill>
            <a:srgbClr val="B9D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solidFill>
                  <a:schemeClr val="tx1"/>
                </a:solidFill>
              </a:rPr>
              <a:t>Campaign Support</a:t>
            </a:r>
          </a:p>
          <a:p>
            <a:pPr algn="ctr"/>
            <a:endParaRPr lang="en-US" dirty="0"/>
          </a:p>
          <a:p>
            <a:pPr algn="ctr"/>
            <a:endParaRPr lang="en-US" dirty="0"/>
          </a:p>
          <a:p>
            <a:pPr algn="ctr"/>
            <a:endParaRPr lang="en-US" dirty="0"/>
          </a:p>
          <a:p>
            <a:pPr algn="ctr"/>
            <a:endParaRPr lang="en-US" dirty="0"/>
          </a:p>
          <a:p>
            <a:pPr marL="114300" indent="-114300">
              <a:buFont typeface="Arial" panose="020B0604020202020204" pitchFamily="34" charset="0"/>
              <a:buChar char="•"/>
            </a:pPr>
            <a:endParaRPr lang="en-US" sz="1600" dirty="0">
              <a:solidFill>
                <a:schemeClr val="tx1"/>
              </a:solidFill>
            </a:endParaRPr>
          </a:p>
        </p:txBody>
      </p:sp>
      <p:sp>
        <p:nvSpPr>
          <p:cNvPr id="14" name="TextBox 13">
            <a:extLst>
              <a:ext uri="{FF2B5EF4-FFF2-40B4-BE49-F238E27FC236}">
                <a16:creationId xmlns:a16="http://schemas.microsoft.com/office/drawing/2014/main" id="{82E23412-DF37-2940-9F69-1E404D1F1193}"/>
              </a:ext>
            </a:extLst>
          </p:cNvPr>
          <p:cNvSpPr txBox="1"/>
          <p:nvPr/>
        </p:nvSpPr>
        <p:spPr>
          <a:xfrm>
            <a:off x="4727494" y="2748822"/>
            <a:ext cx="3397331" cy="954107"/>
          </a:xfrm>
          <a:prstGeom prst="rect">
            <a:avLst/>
          </a:prstGeom>
          <a:noFill/>
        </p:spPr>
        <p:txBody>
          <a:bodyPr wrap="square" lIns="91440" tIns="45720" rIns="91440" bIns="45720" rtlCol="0" anchor="t">
            <a:spAutoFit/>
          </a:bodyPr>
          <a:lstStyle/>
          <a:p>
            <a:pPr marL="114300" indent="-114300">
              <a:buFont typeface="Arial" panose="020B0604020202020204" pitchFamily="34" charset="0"/>
              <a:buChar char="•"/>
            </a:pPr>
            <a:r>
              <a:rPr lang="en-US" sz="1400" dirty="0"/>
              <a:t>Hands-on work-around for Serum.</a:t>
            </a:r>
          </a:p>
          <a:p>
            <a:pPr marL="114300" indent="-114300">
              <a:buFont typeface="Arial" panose="020B0604020202020204" pitchFamily="34" charset="0"/>
              <a:buChar char="•"/>
            </a:pPr>
            <a:r>
              <a:rPr lang="en-US" sz="1400" dirty="0"/>
              <a:t>Bring automation back to Serum</a:t>
            </a:r>
          </a:p>
          <a:p>
            <a:pPr marL="114300" indent="-114300">
              <a:buFont typeface="Arial" panose="020B0604020202020204" pitchFamily="34" charset="0"/>
              <a:buChar char="•"/>
            </a:pPr>
            <a:r>
              <a:rPr lang="en-US" sz="1400" dirty="0"/>
              <a:t>Usability enhancements</a:t>
            </a:r>
          </a:p>
          <a:p>
            <a:pPr marL="114300" indent="-114300">
              <a:buFont typeface="Arial" panose="020B0604020202020204" pitchFamily="34" charset="0"/>
              <a:buChar char="•"/>
            </a:pPr>
            <a:r>
              <a:rPr lang="en-US" sz="1400" dirty="0"/>
              <a:t>Algorithms enhancements</a:t>
            </a:r>
          </a:p>
        </p:txBody>
      </p:sp>
      <p:sp>
        <p:nvSpPr>
          <p:cNvPr id="11" name="TextBox 10">
            <a:extLst>
              <a:ext uri="{FF2B5EF4-FFF2-40B4-BE49-F238E27FC236}">
                <a16:creationId xmlns:a16="http://schemas.microsoft.com/office/drawing/2014/main" id="{3D04628B-116A-A54C-A430-30CA36EF418E}"/>
              </a:ext>
            </a:extLst>
          </p:cNvPr>
          <p:cNvSpPr txBox="1"/>
          <p:nvPr/>
        </p:nvSpPr>
        <p:spPr>
          <a:xfrm>
            <a:off x="2387067" y="1267906"/>
            <a:ext cx="1867301" cy="276999"/>
          </a:xfrm>
          <a:prstGeom prst="rect">
            <a:avLst/>
          </a:prstGeom>
          <a:noFill/>
        </p:spPr>
        <p:txBody>
          <a:bodyPr wrap="square" rtlCol="0">
            <a:spAutoFit/>
          </a:bodyPr>
          <a:lstStyle/>
          <a:p>
            <a:pPr algn="ctr"/>
            <a:r>
              <a:rPr lang="en-US" sz="1200" dirty="0"/>
              <a:t>March – Oct 2020</a:t>
            </a:r>
          </a:p>
        </p:txBody>
      </p:sp>
      <p:sp>
        <p:nvSpPr>
          <p:cNvPr id="15" name="TextBox 14">
            <a:extLst>
              <a:ext uri="{FF2B5EF4-FFF2-40B4-BE49-F238E27FC236}">
                <a16:creationId xmlns:a16="http://schemas.microsoft.com/office/drawing/2014/main" id="{46147428-8325-FB46-92BD-B656D6BCE5E7}"/>
              </a:ext>
            </a:extLst>
          </p:cNvPr>
          <p:cNvSpPr txBox="1"/>
          <p:nvPr/>
        </p:nvSpPr>
        <p:spPr>
          <a:xfrm>
            <a:off x="4955404" y="1267905"/>
            <a:ext cx="3062438" cy="276999"/>
          </a:xfrm>
          <a:prstGeom prst="rect">
            <a:avLst/>
          </a:prstGeom>
          <a:noFill/>
        </p:spPr>
        <p:txBody>
          <a:bodyPr wrap="square" rtlCol="0">
            <a:spAutoFit/>
          </a:bodyPr>
          <a:lstStyle/>
          <a:p>
            <a:pPr algn="ctr"/>
            <a:r>
              <a:rPr lang="en-US" sz="1200" dirty="0"/>
              <a:t>Jun – Dec 2020</a:t>
            </a:r>
          </a:p>
        </p:txBody>
      </p:sp>
      <p:sp>
        <p:nvSpPr>
          <p:cNvPr id="16" name="Rectangle 15">
            <a:extLst>
              <a:ext uri="{FF2B5EF4-FFF2-40B4-BE49-F238E27FC236}">
                <a16:creationId xmlns:a16="http://schemas.microsoft.com/office/drawing/2014/main" id="{1D19C374-F6E3-8C45-8AA4-E86BF9B9B6D3}"/>
              </a:ext>
            </a:extLst>
          </p:cNvPr>
          <p:cNvSpPr/>
          <p:nvPr/>
        </p:nvSpPr>
        <p:spPr>
          <a:xfrm>
            <a:off x="4727495" y="5052405"/>
            <a:ext cx="3525477" cy="1328859"/>
          </a:xfrm>
          <a:prstGeom prst="rect">
            <a:avLst/>
          </a:prstGeom>
          <a:solidFill>
            <a:srgbClr val="B9D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solidFill>
                  <a:schemeClr val="tx1"/>
                </a:solidFill>
              </a:rPr>
              <a:t>Business Intelligence Support</a:t>
            </a:r>
            <a:endParaRPr lang="en-US" b="1" dirty="0"/>
          </a:p>
          <a:p>
            <a:pPr algn="ctr"/>
            <a:endParaRPr lang="en-US" dirty="0"/>
          </a:p>
          <a:p>
            <a:pPr algn="ctr"/>
            <a:endParaRPr lang="en-US" dirty="0"/>
          </a:p>
          <a:p>
            <a:pPr marL="114300" indent="-114300">
              <a:buFont typeface="Arial" panose="020B0604020202020204" pitchFamily="34" charset="0"/>
              <a:buChar char="•"/>
            </a:pPr>
            <a:endParaRPr lang="en-US" sz="1600" dirty="0">
              <a:solidFill>
                <a:schemeClr val="tx1"/>
              </a:solidFill>
            </a:endParaRPr>
          </a:p>
        </p:txBody>
      </p:sp>
      <p:sp>
        <p:nvSpPr>
          <p:cNvPr id="20" name="TextBox 19">
            <a:extLst>
              <a:ext uri="{FF2B5EF4-FFF2-40B4-BE49-F238E27FC236}">
                <a16:creationId xmlns:a16="http://schemas.microsoft.com/office/drawing/2014/main" id="{9D437D61-55EE-344F-8DEB-B6FBF408C174}"/>
              </a:ext>
            </a:extLst>
          </p:cNvPr>
          <p:cNvSpPr txBox="1"/>
          <p:nvPr/>
        </p:nvSpPr>
        <p:spPr>
          <a:xfrm>
            <a:off x="4922747" y="4775407"/>
            <a:ext cx="3062437" cy="276999"/>
          </a:xfrm>
          <a:prstGeom prst="rect">
            <a:avLst/>
          </a:prstGeom>
          <a:noFill/>
        </p:spPr>
        <p:txBody>
          <a:bodyPr wrap="square" rtlCol="0">
            <a:spAutoFit/>
          </a:bodyPr>
          <a:lstStyle/>
          <a:p>
            <a:pPr algn="ctr"/>
            <a:r>
              <a:rPr lang="en-US" sz="1200" dirty="0"/>
              <a:t>Dec 2019 – Dec 2020</a:t>
            </a:r>
          </a:p>
        </p:txBody>
      </p:sp>
      <p:sp>
        <p:nvSpPr>
          <p:cNvPr id="21" name="Rectangle 20">
            <a:extLst>
              <a:ext uri="{FF2B5EF4-FFF2-40B4-BE49-F238E27FC236}">
                <a16:creationId xmlns:a16="http://schemas.microsoft.com/office/drawing/2014/main" id="{C05135F3-C0BA-2845-B78E-1A24E009956C}"/>
              </a:ext>
            </a:extLst>
          </p:cNvPr>
          <p:cNvSpPr/>
          <p:nvPr/>
        </p:nvSpPr>
        <p:spPr>
          <a:xfrm>
            <a:off x="8382960" y="1544903"/>
            <a:ext cx="3600490" cy="1253189"/>
          </a:xfrm>
          <a:prstGeom prst="rect">
            <a:avLst/>
          </a:prstGeom>
          <a:solidFill>
            <a:srgbClr val="B9D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solidFill>
                  <a:schemeClr val="tx1"/>
                </a:solidFill>
              </a:rPr>
              <a:t>Test-and-learn Operations</a:t>
            </a:r>
          </a:p>
          <a:p>
            <a:pPr algn="ctr"/>
            <a:endParaRPr lang="en-US" dirty="0"/>
          </a:p>
          <a:p>
            <a:pPr algn="ctr"/>
            <a:endParaRPr lang="en-US" dirty="0"/>
          </a:p>
          <a:p>
            <a:pPr algn="ctr"/>
            <a:endParaRPr lang="en-US" dirty="0"/>
          </a:p>
          <a:p>
            <a:pPr algn="ctr"/>
            <a:endParaRPr lang="en-US" dirty="0"/>
          </a:p>
          <a:p>
            <a:pPr marL="114300" indent="-114300">
              <a:buFont typeface="Arial" panose="020B0604020202020204" pitchFamily="34" charset="0"/>
              <a:buChar char="•"/>
            </a:pPr>
            <a:endParaRPr lang="en-US" sz="1600" dirty="0">
              <a:solidFill>
                <a:schemeClr val="tx1"/>
              </a:solidFill>
            </a:endParaRPr>
          </a:p>
        </p:txBody>
      </p:sp>
      <p:sp>
        <p:nvSpPr>
          <p:cNvPr id="22" name="TextBox 21">
            <a:extLst>
              <a:ext uri="{FF2B5EF4-FFF2-40B4-BE49-F238E27FC236}">
                <a16:creationId xmlns:a16="http://schemas.microsoft.com/office/drawing/2014/main" id="{B6E25318-57B1-AD40-9AB4-5DCD8F2EFF7D}"/>
              </a:ext>
            </a:extLst>
          </p:cNvPr>
          <p:cNvSpPr txBox="1"/>
          <p:nvPr/>
        </p:nvSpPr>
        <p:spPr>
          <a:xfrm>
            <a:off x="8382959" y="1242080"/>
            <a:ext cx="3062439" cy="276999"/>
          </a:xfrm>
          <a:prstGeom prst="rect">
            <a:avLst/>
          </a:prstGeom>
          <a:noFill/>
        </p:spPr>
        <p:txBody>
          <a:bodyPr wrap="square" rtlCol="0">
            <a:spAutoFit/>
          </a:bodyPr>
          <a:lstStyle/>
          <a:p>
            <a:pPr algn="ctr"/>
            <a:r>
              <a:rPr lang="en-US" sz="1200" dirty="0"/>
              <a:t>Retainer, started June 2020</a:t>
            </a:r>
          </a:p>
        </p:txBody>
      </p:sp>
      <p:sp>
        <p:nvSpPr>
          <p:cNvPr id="24" name="TextBox 23">
            <a:extLst>
              <a:ext uri="{FF2B5EF4-FFF2-40B4-BE49-F238E27FC236}">
                <a16:creationId xmlns:a16="http://schemas.microsoft.com/office/drawing/2014/main" id="{A6C8F167-F124-784D-9CA1-8B9C7226D0F4}"/>
              </a:ext>
            </a:extLst>
          </p:cNvPr>
          <p:cNvSpPr txBox="1"/>
          <p:nvPr/>
        </p:nvSpPr>
        <p:spPr>
          <a:xfrm>
            <a:off x="4673066" y="5427158"/>
            <a:ext cx="3526588" cy="738664"/>
          </a:xfrm>
          <a:prstGeom prst="rect">
            <a:avLst/>
          </a:prstGeom>
          <a:noFill/>
        </p:spPr>
        <p:txBody>
          <a:bodyPr wrap="square" lIns="91440" tIns="45720" rIns="91440" bIns="45720" rtlCol="0" anchor="t">
            <a:spAutoFit/>
          </a:bodyPr>
          <a:lstStyle/>
          <a:p>
            <a:pPr marL="114300" indent="-114300">
              <a:buFont typeface="Arial" panose="020B0604020202020204" pitchFamily="34" charset="0"/>
              <a:buChar char="•"/>
            </a:pPr>
            <a:r>
              <a:rPr lang="en-US" sz="1400" dirty="0"/>
              <a:t>Data transformations for better understanding of data and report readiness</a:t>
            </a:r>
          </a:p>
        </p:txBody>
      </p:sp>
      <p:sp>
        <p:nvSpPr>
          <p:cNvPr id="28" name="TextBox 27">
            <a:extLst>
              <a:ext uri="{FF2B5EF4-FFF2-40B4-BE49-F238E27FC236}">
                <a16:creationId xmlns:a16="http://schemas.microsoft.com/office/drawing/2014/main" id="{DD13FF5C-7E85-4542-AF54-A2A76AF75FE5}"/>
              </a:ext>
            </a:extLst>
          </p:cNvPr>
          <p:cNvSpPr txBox="1"/>
          <p:nvPr/>
        </p:nvSpPr>
        <p:spPr>
          <a:xfrm>
            <a:off x="8380794" y="1891897"/>
            <a:ext cx="3606573" cy="523220"/>
          </a:xfrm>
          <a:prstGeom prst="rect">
            <a:avLst/>
          </a:prstGeom>
          <a:noFill/>
        </p:spPr>
        <p:txBody>
          <a:bodyPr wrap="square" rtlCol="0">
            <a:spAutoFit/>
          </a:bodyPr>
          <a:lstStyle/>
          <a:p>
            <a:pPr marL="114300" indent="-114300">
              <a:buFont typeface="Arial" panose="020B0604020202020204" pitchFamily="34" charset="0"/>
              <a:buChar char="•"/>
            </a:pPr>
            <a:r>
              <a:rPr lang="en-US" sz="1400" dirty="0"/>
              <a:t>Report on target audience details</a:t>
            </a:r>
          </a:p>
          <a:p>
            <a:pPr marL="114300" indent="-114300">
              <a:buFont typeface="Arial" panose="020B0604020202020204" pitchFamily="34" charset="0"/>
              <a:buChar char="•"/>
            </a:pPr>
            <a:r>
              <a:rPr lang="en-US" sz="1400" dirty="0"/>
              <a:t>Generate campaign reports</a:t>
            </a:r>
          </a:p>
        </p:txBody>
      </p:sp>
    </p:spTree>
    <p:extLst>
      <p:ext uri="{BB962C8B-B14F-4D97-AF65-F5344CB8AC3E}">
        <p14:creationId xmlns:p14="http://schemas.microsoft.com/office/powerpoint/2010/main" val="3262907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55630" y="395388"/>
            <a:ext cx="2158995" cy="506816"/>
          </a:xfrm>
        </p:spPr>
        <p:txBody>
          <a:bodyPr/>
          <a:lstStyle/>
          <a:p>
            <a:r>
              <a:rPr lang="en-US" dirty="0">
                <a:latin typeface="Futura Next Medium"/>
              </a:rPr>
              <a:t>New business </a:t>
            </a:r>
            <a:endParaRPr lang="en-US" dirty="0"/>
          </a:p>
        </p:txBody>
      </p:sp>
      <p:grpSp>
        <p:nvGrpSpPr>
          <p:cNvPr id="11" name="Group 10">
            <a:extLst>
              <a:ext uri="{FF2B5EF4-FFF2-40B4-BE49-F238E27FC236}">
                <a16:creationId xmlns:a16="http://schemas.microsoft.com/office/drawing/2014/main" id="{702DCF07-12A0-D242-AA25-F557FE19A74B}"/>
              </a:ext>
            </a:extLst>
          </p:cNvPr>
          <p:cNvGrpSpPr/>
          <p:nvPr/>
        </p:nvGrpSpPr>
        <p:grpSpPr>
          <a:xfrm>
            <a:off x="5419088" y="6340643"/>
            <a:ext cx="6549690" cy="278579"/>
            <a:chOff x="5162550" y="432358"/>
            <a:chExt cx="6933756" cy="278579"/>
          </a:xfrm>
        </p:grpSpPr>
        <p:sp>
          <p:nvSpPr>
            <p:cNvPr id="2" name="Rectangle 1">
              <a:extLst>
                <a:ext uri="{FF2B5EF4-FFF2-40B4-BE49-F238E27FC236}">
                  <a16:creationId xmlns:a16="http://schemas.microsoft.com/office/drawing/2014/main" id="{69D1141E-D9DA-F142-A9F1-518359E35E61}"/>
                </a:ext>
              </a:extLst>
            </p:cNvPr>
            <p:cNvSpPr/>
            <p:nvPr/>
          </p:nvSpPr>
          <p:spPr>
            <a:xfrm>
              <a:off x="5162550" y="433700"/>
              <a:ext cx="1609725" cy="277237"/>
            </a:xfrm>
            <a:prstGeom prst="rect">
              <a:avLst/>
            </a:prstGeom>
            <a:solidFill>
              <a:srgbClr val="B9D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lumMod val="75000"/>
                      <a:lumOff val="25000"/>
                    </a:schemeClr>
                  </a:solidFill>
                </a:rPr>
                <a:t>Verbal</a:t>
              </a:r>
              <a:endParaRPr lang="en-US" sz="1100" b="1" dirty="0">
                <a:solidFill>
                  <a:schemeClr val="tx1">
                    <a:lumMod val="75000"/>
                    <a:lumOff val="25000"/>
                  </a:schemeClr>
                </a:solidFill>
              </a:endParaRPr>
            </a:p>
          </p:txBody>
        </p:sp>
        <p:sp>
          <p:nvSpPr>
            <p:cNvPr id="32" name="Rectangle 31">
              <a:extLst>
                <a:ext uri="{FF2B5EF4-FFF2-40B4-BE49-F238E27FC236}">
                  <a16:creationId xmlns:a16="http://schemas.microsoft.com/office/drawing/2014/main" id="{E54CBCED-F63F-264D-AE9B-7FDFF23A42B7}"/>
                </a:ext>
              </a:extLst>
            </p:cNvPr>
            <p:cNvSpPr/>
            <p:nvPr/>
          </p:nvSpPr>
          <p:spPr>
            <a:xfrm>
              <a:off x="6937227" y="433700"/>
              <a:ext cx="1609725" cy="27723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lumMod val="75000"/>
                      <a:lumOff val="25000"/>
                    </a:schemeClr>
                  </a:solidFill>
                </a:rPr>
                <a:t>Proposal submitted</a:t>
              </a:r>
              <a:endParaRPr lang="en-US" sz="1100" b="1" dirty="0">
                <a:solidFill>
                  <a:schemeClr val="tx1">
                    <a:lumMod val="75000"/>
                    <a:lumOff val="25000"/>
                  </a:schemeClr>
                </a:solidFill>
              </a:endParaRPr>
            </a:p>
          </p:txBody>
        </p:sp>
        <p:sp>
          <p:nvSpPr>
            <p:cNvPr id="34" name="Rectangle 33">
              <a:extLst>
                <a:ext uri="{FF2B5EF4-FFF2-40B4-BE49-F238E27FC236}">
                  <a16:creationId xmlns:a16="http://schemas.microsoft.com/office/drawing/2014/main" id="{3A887B3C-2BDF-7447-9597-77952C01A22F}"/>
                </a:ext>
              </a:extLst>
            </p:cNvPr>
            <p:cNvSpPr/>
            <p:nvPr/>
          </p:nvSpPr>
          <p:spPr>
            <a:xfrm>
              <a:off x="8711904" y="432358"/>
              <a:ext cx="1609725" cy="27857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lumMod val="75000"/>
                      <a:lumOff val="25000"/>
                    </a:schemeClr>
                  </a:solidFill>
                </a:rPr>
                <a:t>Proposal preparation</a:t>
              </a:r>
              <a:endParaRPr lang="en-US" sz="1100" b="1" dirty="0">
                <a:solidFill>
                  <a:schemeClr val="tx1">
                    <a:lumMod val="75000"/>
                    <a:lumOff val="25000"/>
                  </a:schemeClr>
                </a:solidFill>
              </a:endParaRPr>
            </a:p>
          </p:txBody>
        </p:sp>
        <p:sp>
          <p:nvSpPr>
            <p:cNvPr id="39" name="Rectangle 38">
              <a:extLst>
                <a:ext uri="{FF2B5EF4-FFF2-40B4-BE49-F238E27FC236}">
                  <a16:creationId xmlns:a16="http://schemas.microsoft.com/office/drawing/2014/main" id="{08C94335-B768-8547-A1BC-42896ED0C3A4}"/>
                </a:ext>
              </a:extLst>
            </p:cNvPr>
            <p:cNvSpPr/>
            <p:nvPr/>
          </p:nvSpPr>
          <p:spPr>
            <a:xfrm>
              <a:off x="10486581" y="432358"/>
              <a:ext cx="1609725" cy="278579"/>
            </a:xfrm>
            <a:prstGeom prst="rect">
              <a:avLst/>
            </a:prstGeom>
            <a:solidFill>
              <a:srgbClr val="86B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lumMod val="75000"/>
                      <a:lumOff val="25000"/>
                    </a:schemeClr>
                  </a:solidFill>
                </a:rPr>
                <a:t>Exploration</a:t>
              </a:r>
              <a:endParaRPr lang="en-US" sz="1100" b="1" dirty="0">
                <a:solidFill>
                  <a:schemeClr val="tx1">
                    <a:lumMod val="75000"/>
                    <a:lumOff val="25000"/>
                  </a:schemeClr>
                </a:solidFill>
              </a:endParaRPr>
            </a:p>
          </p:txBody>
        </p:sp>
      </p:grpSp>
      <p:sp>
        <p:nvSpPr>
          <p:cNvPr id="9" name="TextBox 8">
            <a:extLst>
              <a:ext uri="{FF2B5EF4-FFF2-40B4-BE49-F238E27FC236}">
                <a16:creationId xmlns:a16="http://schemas.microsoft.com/office/drawing/2014/main" id="{AA2760AE-3355-8B43-9464-15D2512E2028}"/>
              </a:ext>
            </a:extLst>
          </p:cNvPr>
          <p:cNvSpPr txBox="1"/>
          <p:nvPr/>
        </p:nvSpPr>
        <p:spPr>
          <a:xfrm>
            <a:off x="333375" y="1783027"/>
            <a:ext cx="2250103" cy="338554"/>
          </a:xfrm>
          <a:prstGeom prst="rect">
            <a:avLst/>
          </a:prstGeom>
          <a:noFill/>
        </p:spPr>
        <p:txBody>
          <a:bodyPr wrap="none" rtlCol="0">
            <a:spAutoFit/>
          </a:bodyPr>
          <a:lstStyle/>
          <a:p>
            <a:r>
              <a:rPr lang="en-US" sz="1600" b="1" dirty="0"/>
              <a:t>Platform development</a:t>
            </a:r>
          </a:p>
        </p:txBody>
      </p:sp>
      <p:sp>
        <p:nvSpPr>
          <p:cNvPr id="29" name="TextBox 28">
            <a:extLst>
              <a:ext uri="{FF2B5EF4-FFF2-40B4-BE49-F238E27FC236}">
                <a16:creationId xmlns:a16="http://schemas.microsoft.com/office/drawing/2014/main" id="{7739C4B8-240D-CA46-8E57-BC8A071796FB}"/>
              </a:ext>
            </a:extLst>
          </p:cNvPr>
          <p:cNvSpPr txBox="1"/>
          <p:nvPr/>
        </p:nvSpPr>
        <p:spPr>
          <a:xfrm>
            <a:off x="2913670" y="1783027"/>
            <a:ext cx="2144498" cy="338554"/>
          </a:xfrm>
          <a:prstGeom prst="rect">
            <a:avLst/>
          </a:prstGeom>
          <a:noFill/>
        </p:spPr>
        <p:txBody>
          <a:bodyPr wrap="none" rtlCol="0">
            <a:spAutoFit/>
          </a:bodyPr>
          <a:lstStyle/>
          <a:p>
            <a:r>
              <a:rPr lang="en-US" sz="1600" b="1" dirty="0"/>
              <a:t>Platform deployment</a:t>
            </a:r>
          </a:p>
        </p:txBody>
      </p:sp>
      <p:sp>
        <p:nvSpPr>
          <p:cNvPr id="31" name="TextBox 30">
            <a:extLst>
              <a:ext uri="{FF2B5EF4-FFF2-40B4-BE49-F238E27FC236}">
                <a16:creationId xmlns:a16="http://schemas.microsoft.com/office/drawing/2014/main" id="{FA3EFA7D-B0FA-7C47-97FE-4816679EA9C6}"/>
              </a:ext>
            </a:extLst>
          </p:cNvPr>
          <p:cNvSpPr txBox="1"/>
          <p:nvPr/>
        </p:nvSpPr>
        <p:spPr>
          <a:xfrm>
            <a:off x="5455387" y="1783027"/>
            <a:ext cx="2033377" cy="338554"/>
          </a:xfrm>
          <a:prstGeom prst="rect">
            <a:avLst/>
          </a:prstGeom>
          <a:noFill/>
        </p:spPr>
        <p:txBody>
          <a:bodyPr wrap="none" rtlCol="0">
            <a:spAutoFit/>
          </a:bodyPr>
          <a:lstStyle/>
          <a:p>
            <a:r>
              <a:rPr lang="en-US" sz="1600" b="1" dirty="0"/>
              <a:t>Platform operations</a:t>
            </a:r>
          </a:p>
        </p:txBody>
      </p:sp>
      <p:sp>
        <p:nvSpPr>
          <p:cNvPr id="35" name="TextBox 34">
            <a:extLst>
              <a:ext uri="{FF2B5EF4-FFF2-40B4-BE49-F238E27FC236}">
                <a16:creationId xmlns:a16="http://schemas.microsoft.com/office/drawing/2014/main" id="{2AB2CE7E-3833-1948-884E-5FBC473AAAD0}"/>
              </a:ext>
            </a:extLst>
          </p:cNvPr>
          <p:cNvSpPr txBox="1"/>
          <p:nvPr/>
        </p:nvSpPr>
        <p:spPr>
          <a:xfrm>
            <a:off x="7525454" y="1778969"/>
            <a:ext cx="1485150" cy="338554"/>
          </a:xfrm>
          <a:prstGeom prst="rect">
            <a:avLst/>
          </a:prstGeom>
          <a:noFill/>
        </p:spPr>
        <p:txBody>
          <a:bodyPr wrap="none" rtlCol="0">
            <a:spAutoFit/>
          </a:bodyPr>
          <a:lstStyle/>
          <a:p>
            <a:r>
              <a:rPr lang="en-US" sz="1600" b="1" dirty="0"/>
              <a:t>Test-and-learn</a:t>
            </a:r>
          </a:p>
        </p:txBody>
      </p:sp>
      <p:sp>
        <p:nvSpPr>
          <p:cNvPr id="41" name="TextBox 40">
            <a:extLst>
              <a:ext uri="{FF2B5EF4-FFF2-40B4-BE49-F238E27FC236}">
                <a16:creationId xmlns:a16="http://schemas.microsoft.com/office/drawing/2014/main" id="{11575615-823D-FC44-B3AE-F4F3012F7268}"/>
              </a:ext>
            </a:extLst>
          </p:cNvPr>
          <p:cNvSpPr txBox="1"/>
          <p:nvPr/>
        </p:nvSpPr>
        <p:spPr>
          <a:xfrm>
            <a:off x="9554064" y="1790700"/>
            <a:ext cx="2284600" cy="338554"/>
          </a:xfrm>
          <a:prstGeom prst="rect">
            <a:avLst/>
          </a:prstGeom>
          <a:noFill/>
        </p:spPr>
        <p:txBody>
          <a:bodyPr wrap="none" rtlCol="0">
            <a:spAutoFit/>
          </a:bodyPr>
          <a:lstStyle/>
          <a:p>
            <a:r>
              <a:rPr lang="en-US" sz="1600" b="1" dirty="0"/>
              <a:t>non-CRM applications</a:t>
            </a:r>
          </a:p>
        </p:txBody>
      </p:sp>
      <p:sp>
        <p:nvSpPr>
          <p:cNvPr id="60" name="Rectangle 59">
            <a:extLst>
              <a:ext uri="{FF2B5EF4-FFF2-40B4-BE49-F238E27FC236}">
                <a16:creationId xmlns:a16="http://schemas.microsoft.com/office/drawing/2014/main" id="{AB90B24E-FFBD-8146-BEEB-7305F309F324}"/>
              </a:ext>
            </a:extLst>
          </p:cNvPr>
          <p:cNvSpPr/>
          <p:nvPr/>
        </p:nvSpPr>
        <p:spPr>
          <a:xfrm>
            <a:off x="9538345" y="2173557"/>
            <a:ext cx="2175649" cy="664894"/>
          </a:xfrm>
          <a:prstGeom prst="rect">
            <a:avLst/>
          </a:prstGeom>
          <a:solidFill>
            <a:srgbClr val="B9D08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b="1" dirty="0">
                <a:solidFill>
                  <a:schemeClr val="tx1"/>
                </a:solidFill>
              </a:rPr>
              <a:t>Dynamic Yield Performance analysis</a:t>
            </a:r>
          </a:p>
          <a:p>
            <a:pPr algn="ctr"/>
            <a:r>
              <a:rPr lang="en-US" sz="1100" dirty="0">
                <a:solidFill>
                  <a:schemeClr val="tx1"/>
                </a:solidFill>
              </a:rPr>
              <a:t>DS team to </a:t>
            </a:r>
            <a:r>
              <a:rPr lang="en-US" sz="1100" dirty="0" err="1">
                <a:solidFill>
                  <a:schemeClr val="tx1"/>
                </a:solidFill>
              </a:rPr>
              <a:t>analyse</a:t>
            </a:r>
            <a:r>
              <a:rPr lang="en-US" sz="1100" dirty="0">
                <a:solidFill>
                  <a:schemeClr val="tx1"/>
                </a:solidFill>
              </a:rPr>
              <a:t> DY results</a:t>
            </a:r>
          </a:p>
        </p:txBody>
      </p:sp>
      <p:sp>
        <p:nvSpPr>
          <p:cNvPr id="61" name="Rectangle 60">
            <a:extLst>
              <a:ext uri="{FF2B5EF4-FFF2-40B4-BE49-F238E27FC236}">
                <a16:creationId xmlns:a16="http://schemas.microsoft.com/office/drawing/2014/main" id="{816B3E84-1926-C74A-A2AC-BF84EB344141}"/>
              </a:ext>
            </a:extLst>
          </p:cNvPr>
          <p:cNvSpPr/>
          <p:nvPr/>
        </p:nvSpPr>
        <p:spPr>
          <a:xfrm>
            <a:off x="354125" y="2173557"/>
            <a:ext cx="2175649" cy="7736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b="1" dirty="0">
                <a:solidFill>
                  <a:schemeClr val="tx1"/>
                </a:solidFill>
              </a:rPr>
              <a:t>Looker POC</a:t>
            </a:r>
            <a:endParaRPr lang="en-US" sz="1100" dirty="0">
              <a:solidFill>
                <a:schemeClr val="tx1"/>
              </a:solidFill>
            </a:endParaRPr>
          </a:p>
          <a:p>
            <a:r>
              <a:rPr lang="en-US" sz="1100" dirty="0">
                <a:solidFill>
                  <a:schemeClr val="tx1"/>
                </a:solidFill>
              </a:rPr>
              <a:t>(Google is the client)</a:t>
            </a:r>
          </a:p>
          <a:p>
            <a:r>
              <a:rPr lang="en-US" sz="1100" dirty="0">
                <a:solidFill>
                  <a:schemeClr val="tx1"/>
                </a:solidFill>
              </a:rPr>
              <a:t>Testing integration of Looker with Serum</a:t>
            </a:r>
          </a:p>
        </p:txBody>
      </p:sp>
      <p:sp>
        <p:nvSpPr>
          <p:cNvPr id="63" name="Rectangle 62">
            <a:extLst>
              <a:ext uri="{FF2B5EF4-FFF2-40B4-BE49-F238E27FC236}">
                <a16:creationId xmlns:a16="http://schemas.microsoft.com/office/drawing/2014/main" id="{4B8E8C43-D0AF-964C-91CB-9663B44BB7D7}"/>
              </a:ext>
            </a:extLst>
          </p:cNvPr>
          <p:cNvSpPr/>
          <p:nvPr/>
        </p:nvSpPr>
        <p:spPr>
          <a:xfrm>
            <a:off x="354125" y="3262410"/>
            <a:ext cx="2175649" cy="798247"/>
          </a:xfrm>
          <a:prstGeom prst="rect">
            <a:avLst/>
          </a:prstGeom>
          <a:solidFill>
            <a:srgbClr val="86BC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b="1" dirty="0">
                <a:solidFill>
                  <a:schemeClr val="tx1"/>
                </a:solidFill>
              </a:rPr>
              <a:t>Extending Serum for campaign management</a:t>
            </a:r>
          </a:p>
          <a:p>
            <a:pPr algn="ctr"/>
            <a:r>
              <a:rPr lang="en-US" sz="1200" dirty="0">
                <a:solidFill>
                  <a:schemeClr val="tx1"/>
                </a:solidFill>
              </a:rPr>
              <a:t>Alternative to AEP, reduce role of ACS</a:t>
            </a:r>
            <a:endParaRPr lang="en-US" sz="1100" dirty="0">
              <a:solidFill>
                <a:schemeClr val="tx1"/>
              </a:solidFill>
            </a:endParaRPr>
          </a:p>
        </p:txBody>
      </p:sp>
      <p:sp>
        <p:nvSpPr>
          <p:cNvPr id="65" name="Rectangle 64">
            <a:extLst>
              <a:ext uri="{FF2B5EF4-FFF2-40B4-BE49-F238E27FC236}">
                <a16:creationId xmlns:a16="http://schemas.microsoft.com/office/drawing/2014/main" id="{B7F04466-75EC-D94C-82D1-03F9A276234A}"/>
              </a:ext>
            </a:extLst>
          </p:cNvPr>
          <p:cNvSpPr/>
          <p:nvPr/>
        </p:nvSpPr>
        <p:spPr>
          <a:xfrm>
            <a:off x="9538344" y="3262410"/>
            <a:ext cx="2175649" cy="911993"/>
          </a:xfrm>
          <a:prstGeom prst="rect">
            <a:avLst/>
          </a:prstGeom>
          <a:solidFill>
            <a:srgbClr val="86BC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b="1" dirty="0">
                <a:solidFill>
                  <a:schemeClr val="tx1"/>
                </a:solidFill>
              </a:rPr>
              <a:t>Analytics solutions outside of CRM</a:t>
            </a:r>
          </a:p>
          <a:p>
            <a:r>
              <a:rPr lang="en-US" sz="1100" dirty="0">
                <a:solidFill>
                  <a:schemeClr val="tx1"/>
                </a:solidFill>
              </a:rPr>
              <a:t>how to apply analytics to predictions and optimizations of operational processes</a:t>
            </a:r>
          </a:p>
        </p:txBody>
      </p:sp>
      <p:sp>
        <p:nvSpPr>
          <p:cNvPr id="67" name="Rectangle 66">
            <a:extLst>
              <a:ext uri="{FF2B5EF4-FFF2-40B4-BE49-F238E27FC236}">
                <a16:creationId xmlns:a16="http://schemas.microsoft.com/office/drawing/2014/main" id="{820CC999-FF85-A648-8EDB-5B2D67E7924A}"/>
              </a:ext>
            </a:extLst>
          </p:cNvPr>
          <p:cNvSpPr/>
          <p:nvPr/>
        </p:nvSpPr>
        <p:spPr>
          <a:xfrm>
            <a:off x="333375" y="4433012"/>
            <a:ext cx="2175649" cy="76763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b="1" dirty="0">
                <a:solidFill>
                  <a:schemeClr val="tx1"/>
                </a:solidFill>
              </a:rPr>
              <a:t>Light decision API </a:t>
            </a:r>
            <a:endParaRPr lang="en-US" sz="1100" dirty="0">
              <a:solidFill>
                <a:schemeClr val="tx1"/>
              </a:solidFill>
            </a:endParaRPr>
          </a:p>
          <a:p>
            <a:r>
              <a:rPr lang="en-US" sz="1100" dirty="0">
                <a:solidFill>
                  <a:schemeClr val="tx1"/>
                </a:solidFill>
              </a:rPr>
              <a:t>Dynamically assign personalized offers to customer based on event </a:t>
            </a:r>
          </a:p>
        </p:txBody>
      </p:sp>
      <p:pic>
        <p:nvPicPr>
          <p:cNvPr id="68" name="Picture 4" descr="Flag of Japan | Britannica">
            <a:extLst>
              <a:ext uri="{FF2B5EF4-FFF2-40B4-BE49-F238E27FC236}">
                <a16:creationId xmlns:a16="http://schemas.microsoft.com/office/drawing/2014/main" id="{46C37A85-036B-A642-8000-413607DDC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225" y="4982116"/>
            <a:ext cx="327799" cy="218533"/>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39C6B49-68D5-B140-B226-B0646D710B06}"/>
              </a:ext>
            </a:extLst>
          </p:cNvPr>
          <p:cNvSpPr/>
          <p:nvPr/>
        </p:nvSpPr>
        <p:spPr>
          <a:xfrm>
            <a:off x="2913670" y="2173557"/>
            <a:ext cx="2175649" cy="91254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b="1" dirty="0">
                <a:solidFill>
                  <a:schemeClr val="tx1"/>
                </a:solidFill>
              </a:rPr>
              <a:t>Data Analytics Platform install and integration</a:t>
            </a:r>
            <a:endParaRPr lang="en-US" sz="1050" dirty="0">
              <a:solidFill>
                <a:schemeClr val="tx1"/>
              </a:solidFill>
            </a:endParaRPr>
          </a:p>
          <a:p>
            <a:r>
              <a:rPr lang="en-US" sz="1050" dirty="0">
                <a:solidFill>
                  <a:schemeClr val="tx1"/>
                </a:solidFill>
              </a:rPr>
              <a:t>Analytics for Paid Media</a:t>
            </a:r>
          </a:p>
          <a:p>
            <a:r>
              <a:rPr lang="en-US" sz="1050" dirty="0">
                <a:solidFill>
                  <a:schemeClr val="tx1"/>
                </a:solidFill>
              </a:rPr>
              <a:t>Integrate Sapient NA with Epsilon/Starcom proposal</a:t>
            </a:r>
          </a:p>
        </p:txBody>
      </p:sp>
      <p:pic>
        <p:nvPicPr>
          <p:cNvPr id="73" name="Picture 72">
            <a:extLst>
              <a:ext uri="{FF2B5EF4-FFF2-40B4-BE49-F238E27FC236}">
                <a16:creationId xmlns:a16="http://schemas.microsoft.com/office/drawing/2014/main" id="{87C297D3-9FAC-8843-AA03-340A8873A9E0}"/>
              </a:ext>
            </a:extLst>
          </p:cNvPr>
          <p:cNvPicPr>
            <a:picLocks noChangeAspect="1"/>
          </p:cNvPicPr>
          <p:nvPr/>
        </p:nvPicPr>
        <p:blipFill>
          <a:blip r:embed="rId3"/>
          <a:stretch>
            <a:fillRect/>
          </a:stretch>
        </p:blipFill>
        <p:spPr>
          <a:xfrm>
            <a:off x="4695825" y="2823752"/>
            <a:ext cx="383969" cy="255514"/>
          </a:xfrm>
          <a:prstGeom prst="rect">
            <a:avLst/>
          </a:prstGeom>
        </p:spPr>
      </p:pic>
      <p:sp>
        <p:nvSpPr>
          <p:cNvPr id="74" name="Rectangle 73">
            <a:extLst>
              <a:ext uri="{FF2B5EF4-FFF2-40B4-BE49-F238E27FC236}">
                <a16:creationId xmlns:a16="http://schemas.microsoft.com/office/drawing/2014/main" id="{C5138BC0-2332-E643-88BA-805BE2A14437}"/>
              </a:ext>
            </a:extLst>
          </p:cNvPr>
          <p:cNvSpPr/>
          <p:nvPr/>
        </p:nvSpPr>
        <p:spPr>
          <a:xfrm>
            <a:off x="7488763" y="3262410"/>
            <a:ext cx="1746585" cy="99997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b="1" dirty="0">
                <a:solidFill>
                  <a:schemeClr val="tx1"/>
                </a:solidFill>
              </a:rPr>
              <a:t>Test and learn operations in IOMBU</a:t>
            </a:r>
            <a:endParaRPr lang="en-US" sz="1100" dirty="0">
              <a:solidFill>
                <a:schemeClr val="tx1"/>
              </a:solidFill>
            </a:endParaRPr>
          </a:p>
          <a:p>
            <a:r>
              <a:rPr lang="en-US" sz="1200" dirty="0">
                <a:solidFill>
                  <a:schemeClr val="tx1"/>
                </a:solidFill>
              </a:rPr>
              <a:t>test-and-learn ops to support marketing campaigns</a:t>
            </a:r>
          </a:p>
        </p:txBody>
      </p:sp>
      <p:grpSp>
        <p:nvGrpSpPr>
          <p:cNvPr id="20" name="Group 19">
            <a:extLst>
              <a:ext uri="{FF2B5EF4-FFF2-40B4-BE49-F238E27FC236}">
                <a16:creationId xmlns:a16="http://schemas.microsoft.com/office/drawing/2014/main" id="{A2DAE55E-4ACF-9E45-801F-E968134D2F28}"/>
              </a:ext>
            </a:extLst>
          </p:cNvPr>
          <p:cNvGrpSpPr/>
          <p:nvPr/>
        </p:nvGrpSpPr>
        <p:grpSpPr>
          <a:xfrm>
            <a:off x="2714625" y="1556462"/>
            <a:ext cx="6686550" cy="4101388"/>
            <a:chOff x="2543175" y="765887"/>
            <a:chExt cx="6686550" cy="5758738"/>
          </a:xfrm>
        </p:grpSpPr>
        <p:cxnSp>
          <p:nvCxnSpPr>
            <p:cNvPr id="77" name="Straight Connector 76">
              <a:extLst>
                <a:ext uri="{FF2B5EF4-FFF2-40B4-BE49-F238E27FC236}">
                  <a16:creationId xmlns:a16="http://schemas.microsoft.com/office/drawing/2014/main" id="{221243A3-0A83-1244-8EF1-C5A67BD7F134}"/>
                </a:ext>
              </a:extLst>
            </p:cNvPr>
            <p:cNvCxnSpPr>
              <a:cxnSpLocks/>
            </p:cNvCxnSpPr>
            <p:nvPr/>
          </p:nvCxnSpPr>
          <p:spPr>
            <a:xfrm>
              <a:off x="7239000" y="809625"/>
              <a:ext cx="0" cy="5715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239F1B6-F2D5-F544-9E03-6D4F6F5B4960}"/>
                </a:ext>
              </a:extLst>
            </p:cNvPr>
            <p:cNvCxnSpPr>
              <a:cxnSpLocks/>
            </p:cNvCxnSpPr>
            <p:nvPr/>
          </p:nvCxnSpPr>
          <p:spPr>
            <a:xfrm>
              <a:off x="5057775" y="809625"/>
              <a:ext cx="0" cy="57054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61D66FD-55AF-2847-82FE-B8EDB4E94925}"/>
                </a:ext>
              </a:extLst>
            </p:cNvPr>
            <p:cNvCxnSpPr>
              <a:cxnSpLocks/>
            </p:cNvCxnSpPr>
            <p:nvPr/>
          </p:nvCxnSpPr>
          <p:spPr>
            <a:xfrm>
              <a:off x="2543175" y="809625"/>
              <a:ext cx="0" cy="5715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E9754A2-4A85-B34D-ADE2-B89EFF704D70}"/>
                </a:ext>
              </a:extLst>
            </p:cNvPr>
            <p:cNvCxnSpPr>
              <a:cxnSpLocks/>
            </p:cNvCxnSpPr>
            <p:nvPr/>
          </p:nvCxnSpPr>
          <p:spPr>
            <a:xfrm>
              <a:off x="9229725" y="765887"/>
              <a:ext cx="0" cy="57150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9" name="Rectangle 68">
            <a:extLst>
              <a:ext uri="{FF2B5EF4-FFF2-40B4-BE49-F238E27FC236}">
                <a16:creationId xmlns:a16="http://schemas.microsoft.com/office/drawing/2014/main" id="{2C07183A-328E-1341-8083-D9744DA0CE6C}"/>
              </a:ext>
            </a:extLst>
          </p:cNvPr>
          <p:cNvSpPr/>
          <p:nvPr/>
        </p:nvSpPr>
        <p:spPr>
          <a:xfrm>
            <a:off x="5419088" y="2173557"/>
            <a:ext cx="3905886" cy="77825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b="1" dirty="0">
                <a:solidFill>
                  <a:schemeClr val="tx1"/>
                </a:solidFill>
              </a:rPr>
              <a:t>CRM operations</a:t>
            </a:r>
            <a:endParaRPr lang="en-US" sz="1100" dirty="0">
              <a:solidFill>
                <a:schemeClr val="tx1"/>
              </a:solidFill>
            </a:endParaRPr>
          </a:p>
          <a:p>
            <a:r>
              <a:rPr lang="en-US" sz="1100" dirty="0">
                <a:solidFill>
                  <a:schemeClr val="tx1"/>
                </a:solidFill>
              </a:rPr>
              <a:t>Analytics + test-and-learn ops to support marketing campaigns.</a:t>
            </a:r>
          </a:p>
          <a:p>
            <a:r>
              <a:rPr lang="en-US" sz="1100" dirty="0">
                <a:solidFill>
                  <a:schemeClr val="tx1"/>
                </a:solidFill>
              </a:rPr>
              <a:t>On-going POC of insights-driven </a:t>
            </a:r>
            <a:r>
              <a:rPr lang="en-US" sz="1100">
                <a:solidFill>
                  <a:schemeClr val="tx1"/>
                </a:solidFill>
              </a:rPr>
              <a:t>family campaign</a:t>
            </a:r>
            <a:endParaRPr lang="en-US" sz="1100" dirty="0">
              <a:solidFill>
                <a:schemeClr val="tx1"/>
              </a:solidFill>
            </a:endParaRPr>
          </a:p>
        </p:txBody>
      </p:sp>
      <p:sp>
        <p:nvSpPr>
          <p:cNvPr id="75" name="Rectangle 74">
            <a:extLst>
              <a:ext uri="{FF2B5EF4-FFF2-40B4-BE49-F238E27FC236}">
                <a16:creationId xmlns:a16="http://schemas.microsoft.com/office/drawing/2014/main" id="{F2AEEADD-70C0-9745-AD6B-371064D5F330}"/>
              </a:ext>
            </a:extLst>
          </p:cNvPr>
          <p:cNvSpPr/>
          <p:nvPr/>
        </p:nvSpPr>
        <p:spPr>
          <a:xfrm>
            <a:off x="2913669" y="3262410"/>
            <a:ext cx="4420558" cy="999976"/>
          </a:xfrm>
          <a:prstGeom prst="rect">
            <a:avLst/>
          </a:prstGeom>
          <a:solidFill>
            <a:srgbClr val="86BC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b="1" dirty="0">
                <a:solidFill>
                  <a:schemeClr val="tx1"/>
                </a:solidFill>
              </a:rPr>
              <a:t>Core analytics services for markets</a:t>
            </a:r>
          </a:p>
          <a:p>
            <a:pPr algn="ctr"/>
            <a:r>
              <a:rPr lang="en-US" sz="1100" dirty="0">
                <a:solidFill>
                  <a:schemeClr val="tx1"/>
                </a:solidFill>
              </a:rPr>
              <a:t>Leveraging a core team for analytics platform deployment and operations in markets part of the same region or same category (i.e. non-IDLs). Under different stage of pursuit: Singapore, Philippines, Korea, Italy, Germany, UK and the </a:t>
            </a:r>
            <a:r>
              <a:rPr lang="en-US" sz="1100" dirty="0" err="1">
                <a:solidFill>
                  <a:schemeClr val="tx1"/>
                </a:solidFill>
              </a:rPr>
              <a:t>LatAm</a:t>
            </a:r>
            <a:r>
              <a:rPr lang="en-US" sz="1100" dirty="0">
                <a:solidFill>
                  <a:schemeClr val="tx1"/>
                </a:solidFill>
              </a:rPr>
              <a:t> region</a:t>
            </a:r>
          </a:p>
        </p:txBody>
      </p:sp>
      <p:pic>
        <p:nvPicPr>
          <p:cNvPr id="71" name="Picture 4" descr="Flag of Japan | Britannica">
            <a:extLst>
              <a:ext uri="{FF2B5EF4-FFF2-40B4-BE49-F238E27FC236}">
                <a16:creationId xmlns:a16="http://schemas.microsoft.com/office/drawing/2014/main" id="{F794CFCA-4945-BD4A-BA90-55081CB32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1183" y="2692502"/>
            <a:ext cx="393750" cy="2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854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455FA-1DC7-414F-A89B-1A1D8C130FD8}"/>
              </a:ext>
            </a:extLst>
          </p:cNvPr>
          <p:cNvSpPr>
            <a:spLocks noGrp="1"/>
          </p:cNvSpPr>
          <p:nvPr>
            <p:ph type="title"/>
          </p:nvPr>
        </p:nvSpPr>
        <p:spPr/>
        <p:txBody>
          <a:bodyPr/>
          <a:lstStyle/>
          <a:p>
            <a:r>
              <a:rPr lang="en-US" dirty="0">
                <a:latin typeface="Futura Next Medium"/>
              </a:rPr>
              <a:t>Challenges, solutions and opportunities</a:t>
            </a:r>
            <a:endParaRPr lang="en-US" dirty="0"/>
          </a:p>
        </p:txBody>
      </p:sp>
      <p:sp>
        <p:nvSpPr>
          <p:cNvPr id="31" name="TextBox 30">
            <a:extLst>
              <a:ext uri="{FF2B5EF4-FFF2-40B4-BE49-F238E27FC236}">
                <a16:creationId xmlns:a16="http://schemas.microsoft.com/office/drawing/2014/main" id="{B4EC1B21-7F14-4C44-973E-FE1B288B6E0A}"/>
              </a:ext>
            </a:extLst>
          </p:cNvPr>
          <p:cNvSpPr txBox="1"/>
          <p:nvPr/>
        </p:nvSpPr>
        <p:spPr>
          <a:xfrm>
            <a:off x="287450" y="1146548"/>
            <a:ext cx="5144330" cy="2954655"/>
          </a:xfrm>
          <a:prstGeom prst="rect">
            <a:avLst/>
          </a:prstGeom>
          <a:solidFill>
            <a:schemeClr val="bg1"/>
          </a:solidFill>
        </p:spPr>
        <p:txBody>
          <a:bodyPr wrap="square" rtlCol="0">
            <a:spAutoFit/>
          </a:bodyPr>
          <a:lstStyle/>
          <a:p>
            <a:r>
              <a:rPr lang="en-US" b="1" dirty="0"/>
              <a:t>Challenges:</a:t>
            </a:r>
            <a:endParaRPr lang="en-US" dirty="0"/>
          </a:p>
          <a:p>
            <a:pPr marL="122238" indent="-122238">
              <a:buFont typeface="Arial" panose="020B0604020202020204" pitchFamily="34" charset="0"/>
              <a:buChar char="•"/>
            </a:pPr>
            <a:r>
              <a:rPr lang="en-US" sz="1400" dirty="0"/>
              <a:t>Having a clear definition of roles and responsibility between Global Marketing, Analytics Hub, IT and Sapient when going to a new market</a:t>
            </a:r>
          </a:p>
          <a:p>
            <a:pPr marL="122238" indent="-122238">
              <a:buFont typeface="Arial" panose="020B0604020202020204" pitchFamily="34" charset="0"/>
              <a:buChar char="•"/>
            </a:pPr>
            <a:endParaRPr lang="en-US" sz="1400" dirty="0"/>
          </a:p>
          <a:p>
            <a:pPr marL="122238" indent="-122238">
              <a:buFont typeface="Arial" panose="020B0604020202020204" pitchFamily="34" charset="0"/>
              <a:buChar char="•"/>
            </a:pPr>
            <a:r>
              <a:rPr lang="en-US" sz="1400" dirty="0"/>
              <a:t>Making the case for Sapient to remain active in platform deployment and operations</a:t>
            </a:r>
          </a:p>
          <a:p>
            <a:pPr marL="122238" indent="-122238">
              <a:buFont typeface="Arial" panose="020B0604020202020204" pitchFamily="34" charset="0"/>
              <a:buChar char="•"/>
            </a:pPr>
            <a:endParaRPr lang="en-US" sz="1400" dirty="0"/>
          </a:p>
          <a:p>
            <a:pPr marL="122238" indent="-122238">
              <a:buFont typeface="Arial" panose="020B0604020202020204" pitchFamily="34" charset="0"/>
              <a:buChar char="•"/>
            </a:pPr>
            <a:endParaRPr lang="en-US" sz="1400" dirty="0"/>
          </a:p>
          <a:p>
            <a:pPr marL="122238" indent="-122238">
              <a:buFont typeface="Arial" panose="020B0604020202020204" pitchFamily="34" charset="0"/>
              <a:buChar char="•"/>
            </a:pPr>
            <a:r>
              <a:rPr lang="en-US" sz="1400" dirty="0"/>
              <a:t>Defining Sapient NA revenue when supporting a local Publicis agency for a pitch</a:t>
            </a:r>
          </a:p>
          <a:p>
            <a:pPr marL="122238" indent="-122238">
              <a:buFont typeface="Arial" panose="020B0604020202020204" pitchFamily="34" charset="0"/>
              <a:buChar char="•"/>
            </a:pPr>
            <a:r>
              <a:rPr lang="en-US" sz="1400" dirty="0"/>
              <a:t>Confusion in definition of CDP by local markets leads to belief that nothing can start without massive investment</a:t>
            </a:r>
          </a:p>
        </p:txBody>
      </p:sp>
      <p:sp>
        <p:nvSpPr>
          <p:cNvPr id="32" name="TextBox 31">
            <a:extLst>
              <a:ext uri="{FF2B5EF4-FFF2-40B4-BE49-F238E27FC236}">
                <a16:creationId xmlns:a16="http://schemas.microsoft.com/office/drawing/2014/main" id="{13BA6B93-72F8-7B4D-B600-D7D5BD417A42}"/>
              </a:ext>
            </a:extLst>
          </p:cNvPr>
          <p:cNvSpPr txBox="1"/>
          <p:nvPr/>
        </p:nvSpPr>
        <p:spPr>
          <a:xfrm>
            <a:off x="6094476" y="1146548"/>
            <a:ext cx="5837125" cy="3170099"/>
          </a:xfrm>
          <a:prstGeom prst="rect">
            <a:avLst/>
          </a:prstGeom>
          <a:solidFill>
            <a:schemeClr val="bg1"/>
          </a:solidFill>
        </p:spPr>
        <p:txBody>
          <a:bodyPr wrap="square" rtlCol="0">
            <a:spAutoFit/>
          </a:bodyPr>
          <a:lstStyle/>
          <a:p>
            <a:r>
              <a:rPr lang="en-US" b="1" dirty="0"/>
              <a:t>Solution approach:</a:t>
            </a:r>
            <a:endParaRPr lang="en-US" dirty="0"/>
          </a:p>
          <a:p>
            <a:pPr marL="122238" indent="-122238">
              <a:buFont typeface="Arial" panose="020B0604020202020204" pitchFamily="34" charset="0"/>
              <a:buChar char="•"/>
            </a:pPr>
            <a:r>
              <a:rPr lang="en-US" sz="1400" dirty="0"/>
              <a:t>Global IT role has been clarified and Sapient is ”allowed” to participate. Meeting on 9/17 to set rules of engagement between Global Marketing, Analytics Hub and Sapient.</a:t>
            </a:r>
          </a:p>
          <a:p>
            <a:pPr marL="122238" indent="-122238">
              <a:buFont typeface="Arial" panose="020B0604020202020204" pitchFamily="34" charset="0"/>
              <a:buChar char="•"/>
            </a:pPr>
            <a:endParaRPr lang="en-US" sz="1400" dirty="0"/>
          </a:p>
          <a:p>
            <a:pPr marL="122238" indent="-122238">
              <a:buFont typeface="Arial" panose="020B0604020202020204" pitchFamily="34" charset="0"/>
              <a:buChar char="•"/>
            </a:pPr>
            <a:r>
              <a:rPr lang="en-US" sz="1400" dirty="0"/>
              <a:t>Build demand from the market side, based on advocation of data-driven benefits and negative ROI associated with waiting for the solution to happen</a:t>
            </a:r>
          </a:p>
          <a:p>
            <a:pPr marL="122238" indent="-122238">
              <a:buFont typeface="Arial" panose="020B0604020202020204" pitchFamily="34" charset="0"/>
              <a:buChar char="•"/>
            </a:pPr>
            <a:endParaRPr lang="en-US" sz="1400" dirty="0"/>
          </a:p>
          <a:p>
            <a:pPr marL="122238" indent="-122238">
              <a:buFont typeface="Arial" panose="020B0604020202020204" pitchFamily="34" charset="0"/>
              <a:buChar char="•"/>
            </a:pPr>
            <a:r>
              <a:rPr lang="en-US" sz="1400" dirty="0"/>
              <a:t>Define R&amp;R at Global level: Local team leads client engagement. Sapient NA provides a low cost shared service. Sapient NA provides T&amp;L as a service recommended by Global Marketing to Market</a:t>
            </a:r>
          </a:p>
          <a:p>
            <a:pPr marL="122238" indent="-122238">
              <a:buFont typeface="Arial" panose="020B0604020202020204" pitchFamily="34" charset="0"/>
              <a:buChar char="•"/>
            </a:pPr>
            <a:r>
              <a:rPr lang="en-US" sz="1400" dirty="0"/>
              <a:t>Present clear view of CDP building blocks and minimum needed for each market for end-to-end data-driven marketing activation</a:t>
            </a:r>
          </a:p>
        </p:txBody>
      </p:sp>
      <p:sp>
        <p:nvSpPr>
          <p:cNvPr id="35" name="TextBox 34">
            <a:extLst>
              <a:ext uri="{FF2B5EF4-FFF2-40B4-BE49-F238E27FC236}">
                <a16:creationId xmlns:a16="http://schemas.microsoft.com/office/drawing/2014/main" id="{26C3E91C-C020-E943-9A96-350DD4BFA6E2}"/>
              </a:ext>
            </a:extLst>
          </p:cNvPr>
          <p:cNvSpPr txBox="1"/>
          <p:nvPr/>
        </p:nvSpPr>
        <p:spPr>
          <a:xfrm>
            <a:off x="2274951" y="4482727"/>
            <a:ext cx="8631174" cy="2092881"/>
          </a:xfrm>
          <a:prstGeom prst="rect">
            <a:avLst/>
          </a:prstGeom>
          <a:solidFill>
            <a:schemeClr val="bg1"/>
          </a:solidFill>
        </p:spPr>
        <p:txBody>
          <a:bodyPr wrap="square" rtlCol="0">
            <a:spAutoFit/>
          </a:bodyPr>
          <a:lstStyle/>
          <a:p>
            <a:r>
              <a:rPr lang="en-US" b="1" dirty="0"/>
              <a:t>Opportunities:</a:t>
            </a:r>
          </a:p>
          <a:p>
            <a:endParaRPr lang="en-US" sz="1400" b="1" dirty="0"/>
          </a:p>
          <a:p>
            <a:r>
              <a:rPr lang="en-US" sz="1400" dirty="0"/>
              <a:t>Executive relationship development: </a:t>
            </a:r>
          </a:p>
          <a:p>
            <a:pPr marL="236538" lvl="1" indent="-114300">
              <a:buFont typeface="Arial" panose="020B0604020202020204" pitchFamily="34" charset="0"/>
              <a:buChar char="•"/>
            </a:pPr>
            <a:r>
              <a:rPr lang="en-US" sz="1400" dirty="0"/>
              <a:t>New VP of data analytics</a:t>
            </a:r>
          </a:p>
          <a:p>
            <a:pPr marL="236538" lvl="1" indent="-114300">
              <a:buFont typeface="Arial" panose="020B0604020202020204" pitchFamily="34" charset="0"/>
              <a:buChar char="•"/>
            </a:pPr>
            <a:r>
              <a:rPr lang="en-US" sz="1400" dirty="0"/>
              <a:t>Regional CMOs </a:t>
            </a:r>
          </a:p>
          <a:p>
            <a:pPr marL="122238" indent="-122238">
              <a:buFont typeface="Arial" panose="020B0604020202020204" pitchFamily="34" charset="0"/>
              <a:buChar char="•"/>
            </a:pPr>
            <a:endParaRPr lang="en-US" sz="1400" dirty="0"/>
          </a:p>
          <a:p>
            <a:r>
              <a:rPr lang="en-US" sz="1400" dirty="0"/>
              <a:t>Connecting the dots between account towers, therefore clients on:</a:t>
            </a:r>
          </a:p>
          <a:p>
            <a:pPr marL="236538" lvl="1" indent="-114300">
              <a:buFont typeface="Arial" panose="020B0604020202020204" pitchFamily="34" charset="0"/>
              <a:buChar char="•"/>
            </a:pPr>
            <a:r>
              <a:rPr lang="en-US" sz="1400" dirty="0"/>
              <a:t>Solutions and operations related to campaigns, personalization and loyalty</a:t>
            </a:r>
          </a:p>
          <a:p>
            <a:pPr marL="236538" lvl="1" indent="-114300">
              <a:buFont typeface="Arial" panose="020B0604020202020204" pitchFamily="34" charset="0"/>
              <a:buChar char="•"/>
            </a:pPr>
            <a:r>
              <a:rPr lang="en-US" sz="1400" dirty="0"/>
              <a:t>Any analytics-related solution</a:t>
            </a:r>
          </a:p>
        </p:txBody>
      </p:sp>
    </p:spTree>
    <p:extLst>
      <p:ext uri="{BB962C8B-B14F-4D97-AF65-F5344CB8AC3E}">
        <p14:creationId xmlns:p14="http://schemas.microsoft.com/office/powerpoint/2010/main" val="3039396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446DAB-89BD-407B-898E-594CE001D7B3}"/>
              </a:ext>
            </a:extLst>
          </p:cNvPr>
          <p:cNvSpPr>
            <a:spLocks noGrp="1"/>
          </p:cNvSpPr>
          <p:nvPr>
            <p:ph type="sldNum" sz="quarter" idx="4"/>
          </p:nvPr>
        </p:nvSpPr>
        <p:spPr/>
        <p:txBody>
          <a:bodyPr/>
          <a:lstStyle/>
          <a:p>
            <a:fld id="{58B792A5-9BAE-6942-BFE1-9FCDB51EA51E}" type="slidenum">
              <a:rPr lang="en-US" smtClean="0"/>
              <a:pPr/>
              <a:t>7</a:t>
            </a:fld>
            <a:endParaRPr lang="en-US"/>
          </a:p>
        </p:txBody>
      </p:sp>
      <p:sp>
        <p:nvSpPr>
          <p:cNvPr id="3" name="Title 2">
            <a:extLst>
              <a:ext uri="{FF2B5EF4-FFF2-40B4-BE49-F238E27FC236}">
                <a16:creationId xmlns:a16="http://schemas.microsoft.com/office/drawing/2014/main" id="{1EBC3B88-AFD0-4566-B7E6-82FB060D4F34}"/>
              </a:ext>
            </a:extLst>
          </p:cNvPr>
          <p:cNvSpPr>
            <a:spLocks noGrp="1"/>
          </p:cNvSpPr>
          <p:nvPr>
            <p:ph type="ctrTitle"/>
          </p:nvPr>
        </p:nvSpPr>
        <p:spPr/>
        <p:txBody>
          <a:bodyPr/>
          <a:lstStyle/>
          <a:p>
            <a:r>
              <a:rPr lang="en-US" dirty="0">
                <a:latin typeface="Futura Next DemiBold"/>
              </a:rPr>
              <a:t>Platform development workstreams</a:t>
            </a:r>
            <a:endParaRPr lang="en-US" dirty="0"/>
          </a:p>
        </p:txBody>
      </p:sp>
    </p:spTree>
    <p:extLst>
      <p:ext uri="{BB962C8B-B14F-4D97-AF65-F5344CB8AC3E}">
        <p14:creationId xmlns:p14="http://schemas.microsoft.com/office/powerpoint/2010/main" val="2697058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455FA-1DC7-414F-A89B-1A1D8C130FD8}"/>
              </a:ext>
            </a:extLst>
          </p:cNvPr>
          <p:cNvSpPr>
            <a:spLocks noGrp="1"/>
          </p:cNvSpPr>
          <p:nvPr>
            <p:ph type="title"/>
          </p:nvPr>
        </p:nvSpPr>
        <p:spPr/>
        <p:txBody>
          <a:bodyPr/>
          <a:lstStyle/>
          <a:p>
            <a:r>
              <a:rPr lang="en-US" dirty="0">
                <a:latin typeface="Futura Next Medium"/>
              </a:rPr>
              <a:t>Project summary</a:t>
            </a:r>
            <a:endParaRPr lang="en-US" dirty="0"/>
          </a:p>
        </p:txBody>
      </p:sp>
      <p:sp>
        <p:nvSpPr>
          <p:cNvPr id="31" name="TextBox 30">
            <a:extLst>
              <a:ext uri="{FF2B5EF4-FFF2-40B4-BE49-F238E27FC236}">
                <a16:creationId xmlns:a16="http://schemas.microsoft.com/office/drawing/2014/main" id="{B4EC1B21-7F14-4C44-973E-FE1B288B6E0A}"/>
              </a:ext>
            </a:extLst>
          </p:cNvPr>
          <p:cNvSpPr txBox="1"/>
          <p:nvPr/>
        </p:nvSpPr>
        <p:spPr>
          <a:xfrm>
            <a:off x="959671" y="1359408"/>
            <a:ext cx="8917754" cy="4539704"/>
          </a:xfrm>
          <a:prstGeom prst="rect">
            <a:avLst/>
          </a:prstGeom>
          <a:solidFill>
            <a:schemeClr val="bg1"/>
          </a:solidFill>
        </p:spPr>
        <p:txBody>
          <a:bodyPr wrap="square" rtlCol="0">
            <a:spAutoFit/>
          </a:bodyPr>
          <a:lstStyle/>
          <a:p>
            <a:pPr marL="285750" indent="-285750">
              <a:spcBef>
                <a:spcPts val="600"/>
              </a:spcBef>
              <a:buFont typeface="Arial" panose="020B0604020202020204" pitchFamily="34" charset="0"/>
              <a:buChar char="•"/>
            </a:pPr>
            <a:r>
              <a:rPr lang="en-US" dirty="0"/>
              <a:t>Goal is to simplify development and maintenance as the platform matures</a:t>
            </a:r>
          </a:p>
          <a:p>
            <a:pPr marL="285750" indent="-285750">
              <a:spcBef>
                <a:spcPts val="600"/>
              </a:spcBef>
              <a:buFont typeface="Arial" panose="020B0604020202020204" pitchFamily="34" charset="0"/>
              <a:buChar char="•"/>
            </a:pPr>
            <a:r>
              <a:rPr lang="en-US" dirty="0"/>
              <a:t>Selected Looker as a platform that:</a:t>
            </a:r>
          </a:p>
          <a:p>
            <a:pPr marL="742950" lvl="1" indent="-285750">
              <a:spcBef>
                <a:spcPts val="600"/>
              </a:spcBef>
              <a:buFont typeface="Arial" panose="020B0604020202020204" pitchFamily="34" charset="0"/>
              <a:buChar char="•"/>
            </a:pPr>
            <a:r>
              <a:rPr lang="en-US" dirty="0"/>
              <a:t>is a data visualization and dynamic data management platform for data analysts</a:t>
            </a:r>
          </a:p>
          <a:p>
            <a:pPr marL="742950" lvl="1" indent="-285750">
              <a:spcBef>
                <a:spcPts val="600"/>
              </a:spcBef>
              <a:buFont typeface="Arial" panose="020B0604020202020204" pitchFamily="34" charset="0"/>
              <a:buChar char="•"/>
            </a:pPr>
            <a:r>
              <a:rPr lang="en-US" dirty="0"/>
              <a:t>abstracts data models from the physical underlying data layer</a:t>
            </a:r>
          </a:p>
          <a:p>
            <a:pPr marL="742950" lvl="1" indent="-285750">
              <a:spcBef>
                <a:spcPts val="600"/>
              </a:spcBef>
              <a:buFont typeface="Arial" panose="020B0604020202020204" pitchFamily="34" charset="0"/>
              <a:buChar char="•"/>
            </a:pPr>
            <a:r>
              <a:rPr lang="en-US" dirty="0"/>
              <a:t>has out-of-the-box integrations with activation platforms</a:t>
            </a:r>
          </a:p>
          <a:p>
            <a:pPr marL="742950" lvl="1" indent="-285750">
              <a:spcBef>
                <a:spcPts val="600"/>
              </a:spcBef>
              <a:buFont typeface="Arial" panose="020B0604020202020204" pitchFamily="34" charset="0"/>
              <a:buChar char="•"/>
            </a:pPr>
            <a:r>
              <a:rPr lang="en-US" dirty="0"/>
              <a:t>works on both AWS (90% of deployments) and GCP</a:t>
            </a:r>
          </a:p>
          <a:p>
            <a:pPr marL="742950" lvl="1" indent="-285750">
              <a:spcBef>
                <a:spcPts val="600"/>
              </a:spcBef>
              <a:buFont typeface="Arial" panose="020B0604020202020204" pitchFamily="34" charset="0"/>
              <a:buChar char="•"/>
            </a:pPr>
            <a:r>
              <a:rPr lang="en-US" dirty="0"/>
              <a:t>can be embedded in an analytics application (i.e. Serum)</a:t>
            </a:r>
          </a:p>
          <a:p>
            <a:pPr marL="742950" lvl="1" indent="-285750">
              <a:spcBef>
                <a:spcPts val="600"/>
              </a:spcBef>
              <a:buFont typeface="Arial" panose="020B0604020202020204" pitchFamily="34" charset="0"/>
              <a:buChar char="•"/>
            </a:pPr>
            <a:r>
              <a:rPr lang="en-US" dirty="0"/>
              <a:t>is purely web-based</a:t>
            </a:r>
          </a:p>
          <a:p>
            <a:pPr marL="285750" indent="-285750">
              <a:spcBef>
                <a:spcPts val="600"/>
              </a:spcBef>
              <a:buFont typeface="Arial" panose="020B0604020202020204" pitchFamily="34" charset="0"/>
              <a:buChar char="•"/>
            </a:pPr>
            <a:r>
              <a:rPr lang="en-US" dirty="0"/>
              <a:t>Project is broken down into a Discovery phase and POC build. </a:t>
            </a:r>
          </a:p>
          <a:p>
            <a:pPr marL="285750" indent="-285750">
              <a:spcBef>
                <a:spcPts val="600"/>
              </a:spcBef>
              <a:buFont typeface="Arial" panose="020B0604020202020204" pitchFamily="34" charset="0"/>
              <a:buChar char="•"/>
            </a:pPr>
            <a:r>
              <a:rPr lang="en-US" dirty="0"/>
              <a:t>Currently ending Discovery. Presentation to McDonald’s Analytics team next week</a:t>
            </a:r>
          </a:p>
          <a:p>
            <a:pPr marL="285750" indent="-285750">
              <a:spcBef>
                <a:spcPts val="600"/>
              </a:spcBef>
              <a:buFont typeface="Arial" panose="020B0604020202020204" pitchFamily="34" charset="0"/>
              <a:buChar char="•"/>
            </a:pPr>
            <a:r>
              <a:rPr lang="en-US" dirty="0"/>
              <a:t>Investment from Sapient (Discovery) and Google (POC build)</a:t>
            </a:r>
          </a:p>
          <a:p>
            <a:pPr marL="285750" indent="-285750">
              <a:spcBef>
                <a:spcPts val="600"/>
              </a:spcBef>
              <a:buFont typeface="Arial" panose="020B0604020202020204" pitchFamily="34" charset="0"/>
              <a:buChar char="•"/>
            </a:pPr>
            <a:r>
              <a:rPr lang="en-US" dirty="0"/>
              <a:t>Visibility to Sapient Google team: Nick Kast, Preet and Max Kirby</a:t>
            </a:r>
          </a:p>
        </p:txBody>
      </p:sp>
    </p:spTree>
    <p:extLst>
      <p:ext uri="{BB962C8B-B14F-4D97-AF65-F5344CB8AC3E}">
        <p14:creationId xmlns:p14="http://schemas.microsoft.com/office/powerpoint/2010/main" val="37328858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43E5B3C5-445A-984C-8A5A-6ED57848152E}"/>
              </a:ext>
            </a:extLst>
          </p:cNvPr>
          <p:cNvSpPr txBox="1">
            <a:spLocks/>
          </p:cNvSpPr>
          <p:nvPr/>
        </p:nvSpPr>
        <p:spPr>
          <a:xfrm>
            <a:off x="637774" y="421468"/>
            <a:ext cx="9201169" cy="34388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lvl="0" defTabSz="914400">
              <a:lnSpc>
                <a:spcPct val="70000"/>
              </a:lnSpc>
              <a:defRPr/>
            </a:pPr>
            <a:r>
              <a:rPr lang="en-US" sz="2800" dirty="0">
                <a:solidFill>
                  <a:prstClr val="black"/>
                </a:solidFill>
                <a:latin typeface="Century Gothic" panose="020B0502020202020204" pitchFamily="34" charset="0"/>
              </a:rPr>
              <a:t>New or improved Serum capabilities with Looker</a:t>
            </a:r>
          </a:p>
        </p:txBody>
      </p:sp>
      <p:pic>
        <p:nvPicPr>
          <p:cNvPr id="59" name="Picture 58">
            <a:extLst>
              <a:ext uri="{FF2B5EF4-FFF2-40B4-BE49-F238E27FC236}">
                <a16:creationId xmlns:a16="http://schemas.microsoft.com/office/drawing/2014/main" id="{FEB0ACCE-6BC4-5545-85CA-4202FA8A5DE8}"/>
              </a:ext>
            </a:extLst>
          </p:cNvPr>
          <p:cNvPicPr>
            <a:picLocks noChangeAspect="1"/>
          </p:cNvPicPr>
          <p:nvPr/>
        </p:nvPicPr>
        <p:blipFill>
          <a:blip r:embed="rId3"/>
          <a:stretch>
            <a:fillRect/>
          </a:stretch>
        </p:blipFill>
        <p:spPr>
          <a:xfrm>
            <a:off x="640167" y="713084"/>
            <a:ext cx="996128" cy="276703"/>
          </a:xfrm>
          <a:prstGeom prst="rect">
            <a:avLst/>
          </a:prstGeom>
        </p:spPr>
      </p:pic>
      <p:sp>
        <p:nvSpPr>
          <p:cNvPr id="50" name="Rounded Rectangle 49">
            <a:extLst>
              <a:ext uri="{FF2B5EF4-FFF2-40B4-BE49-F238E27FC236}">
                <a16:creationId xmlns:a16="http://schemas.microsoft.com/office/drawing/2014/main" id="{AF78079B-3C92-4641-9F61-7854BFD77595}"/>
              </a:ext>
            </a:extLst>
          </p:cNvPr>
          <p:cNvSpPr/>
          <p:nvPr/>
        </p:nvSpPr>
        <p:spPr>
          <a:xfrm>
            <a:off x="134112" y="5900928"/>
            <a:ext cx="10119360" cy="8168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a:solidFill>
                  <a:schemeClr val="tx1">
                    <a:lumMod val="85000"/>
                    <a:lumOff val="15000"/>
                  </a:schemeClr>
                </a:solidFill>
              </a:rPr>
              <a:t>C360</a:t>
            </a:r>
          </a:p>
        </p:txBody>
      </p:sp>
      <p:sp>
        <p:nvSpPr>
          <p:cNvPr id="64" name="Rounded Rectangle 63">
            <a:extLst>
              <a:ext uri="{FF2B5EF4-FFF2-40B4-BE49-F238E27FC236}">
                <a16:creationId xmlns:a16="http://schemas.microsoft.com/office/drawing/2014/main" id="{60A809D8-C428-8A47-8B75-C390A210F6CE}"/>
              </a:ext>
            </a:extLst>
          </p:cNvPr>
          <p:cNvSpPr/>
          <p:nvPr/>
        </p:nvSpPr>
        <p:spPr>
          <a:xfrm>
            <a:off x="134112" y="2803571"/>
            <a:ext cx="10119360" cy="2933881"/>
          </a:xfrm>
          <a:prstGeom prst="roundRect">
            <a:avLst>
              <a:gd name="adj" fmla="val 507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tx1">
                    <a:lumMod val="85000"/>
                    <a:lumOff val="15000"/>
                  </a:schemeClr>
                </a:solidFill>
              </a:rPr>
              <a:t>ANALYTICS PLATFORM</a:t>
            </a:r>
          </a:p>
        </p:txBody>
      </p:sp>
      <p:sp>
        <p:nvSpPr>
          <p:cNvPr id="65" name="Rounded Rectangle 64">
            <a:extLst>
              <a:ext uri="{FF2B5EF4-FFF2-40B4-BE49-F238E27FC236}">
                <a16:creationId xmlns:a16="http://schemas.microsoft.com/office/drawing/2014/main" id="{E7A330DB-6452-3441-8CD0-4DA162FC98F3}"/>
              </a:ext>
            </a:extLst>
          </p:cNvPr>
          <p:cNvSpPr/>
          <p:nvPr/>
        </p:nvSpPr>
        <p:spPr>
          <a:xfrm>
            <a:off x="134112" y="989787"/>
            <a:ext cx="10119360" cy="166329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tx1">
                    <a:lumMod val="85000"/>
                    <a:lumOff val="15000"/>
                  </a:schemeClr>
                </a:solidFill>
              </a:rPr>
              <a:t>SERUM UI</a:t>
            </a:r>
          </a:p>
        </p:txBody>
      </p:sp>
      <p:grpSp>
        <p:nvGrpSpPr>
          <p:cNvPr id="36" name="Group 35">
            <a:extLst>
              <a:ext uri="{FF2B5EF4-FFF2-40B4-BE49-F238E27FC236}">
                <a16:creationId xmlns:a16="http://schemas.microsoft.com/office/drawing/2014/main" id="{122C9573-409F-734B-84B5-39582685DC9F}"/>
              </a:ext>
            </a:extLst>
          </p:cNvPr>
          <p:cNvGrpSpPr/>
          <p:nvPr/>
        </p:nvGrpSpPr>
        <p:grpSpPr>
          <a:xfrm>
            <a:off x="944261" y="5992368"/>
            <a:ext cx="9127932" cy="627888"/>
            <a:chOff x="1063271" y="5967984"/>
            <a:chExt cx="9909530" cy="627888"/>
          </a:xfrm>
        </p:grpSpPr>
        <p:sp>
          <p:nvSpPr>
            <p:cNvPr id="25" name="Rounded Rectangle 24">
              <a:extLst>
                <a:ext uri="{FF2B5EF4-FFF2-40B4-BE49-F238E27FC236}">
                  <a16:creationId xmlns:a16="http://schemas.microsoft.com/office/drawing/2014/main" id="{4B82A07D-B2B7-484D-A4A9-190046E1BBF2}"/>
                </a:ext>
              </a:extLst>
            </p:cNvPr>
            <p:cNvSpPr/>
            <p:nvPr/>
          </p:nvSpPr>
          <p:spPr>
            <a:xfrm>
              <a:off x="1063271" y="5974080"/>
              <a:ext cx="1594585" cy="62179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rPr>
                <a:t>Transactions</a:t>
              </a:r>
            </a:p>
          </p:txBody>
        </p:sp>
        <p:sp>
          <p:nvSpPr>
            <p:cNvPr id="66" name="Rounded Rectangle 65">
              <a:extLst>
                <a:ext uri="{FF2B5EF4-FFF2-40B4-BE49-F238E27FC236}">
                  <a16:creationId xmlns:a16="http://schemas.microsoft.com/office/drawing/2014/main" id="{36A196D1-23BD-5D44-9E63-7D56400F1666}"/>
                </a:ext>
              </a:extLst>
            </p:cNvPr>
            <p:cNvSpPr/>
            <p:nvPr/>
          </p:nvSpPr>
          <p:spPr>
            <a:xfrm>
              <a:off x="2788439" y="5974080"/>
              <a:ext cx="1283689" cy="62179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rPr>
                <a:t>Profile</a:t>
              </a:r>
            </a:p>
          </p:txBody>
        </p:sp>
        <p:sp>
          <p:nvSpPr>
            <p:cNvPr id="67" name="Rounded Rectangle 66">
              <a:extLst>
                <a:ext uri="{FF2B5EF4-FFF2-40B4-BE49-F238E27FC236}">
                  <a16:creationId xmlns:a16="http://schemas.microsoft.com/office/drawing/2014/main" id="{D99B010B-6CDB-AE4D-90E2-EB383EAD3B67}"/>
                </a:ext>
              </a:extLst>
            </p:cNvPr>
            <p:cNvSpPr/>
            <p:nvPr/>
          </p:nvSpPr>
          <p:spPr>
            <a:xfrm>
              <a:off x="4197899" y="5967984"/>
              <a:ext cx="1215350" cy="62179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rPr>
                <a:t>Offers</a:t>
              </a:r>
            </a:p>
          </p:txBody>
        </p:sp>
        <p:sp>
          <p:nvSpPr>
            <p:cNvPr id="68" name="Rounded Rectangle 67">
              <a:extLst>
                <a:ext uri="{FF2B5EF4-FFF2-40B4-BE49-F238E27FC236}">
                  <a16:creationId xmlns:a16="http://schemas.microsoft.com/office/drawing/2014/main" id="{83BFBB5F-1478-0A48-A8A5-E8B1928EED59}"/>
                </a:ext>
              </a:extLst>
            </p:cNvPr>
            <p:cNvSpPr/>
            <p:nvPr/>
          </p:nvSpPr>
          <p:spPr>
            <a:xfrm>
              <a:off x="5539021" y="5967984"/>
              <a:ext cx="1239732" cy="62179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rPr>
                <a:t>Loyalty</a:t>
              </a:r>
            </a:p>
          </p:txBody>
        </p:sp>
        <p:sp>
          <p:nvSpPr>
            <p:cNvPr id="69" name="Rounded Rectangle 68">
              <a:extLst>
                <a:ext uri="{FF2B5EF4-FFF2-40B4-BE49-F238E27FC236}">
                  <a16:creationId xmlns:a16="http://schemas.microsoft.com/office/drawing/2014/main" id="{D826EBA0-470B-C64F-A6C7-02DAC527B6B9}"/>
                </a:ext>
              </a:extLst>
            </p:cNvPr>
            <p:cNvSpPr/>
            <p:nvPr/>
          </p:nvSpPr>
          <p:spPr>
            <a:xfrm>
              <a:off x="6904525" y="5967984"/>
              <a:ext cx="1594585" cy="62179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rPr>
                <a:t>Clickstream</a:t>
              </a:r>
            </a:p>
          </p:txBody>
        </p:sp>
        <p:sp>
          <p:nvSpPr>
            <p:cNvPr id="70" name="Rounded Rectangle 69">
              <a:extLst>
                <a:ext uri="{FF2B5EF4-FFF2-40B4-BE49-F238E27FC236}">
                  <a16:creationId xmlns:a16="http://schemas.microsoft.com/office/drawing/2014/main" id="{765EBA59-0988-E24E-8FF1-8460598A7CB1}"/>
                </a:ext>
              </a:extLst>
            </p:cNvPr>
            <p:cNvSpPr/>
            <p:nvPr/>
          </p:nvSpPr>
          <p:spPr>
            <a:xfrm>
              <a:off x="8624883" y="5967984"/>
              <a:ext cx="860494" cy="62179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rPr>
                <a:t>Menu items</a:t>
              </a:r>
            </a:p>
          </p:txBody>
        </p:sp>
        <p:sp>
          <p:nvSpPr>
            <p:cNvPr id="71" name="Rounded Rectangle 70">
              <a:extLst>
                <a:ext uri="{FF2B5EF4-FFF2-40B4-BE49-F238E27FC236}">
                  <a16:creationId xmlns:a16="http://schemas.microsoft.com/office/drawing/2014/main" id="{7AAF55F4-F7B0-AC49-A06B-B0A26CD34B37}"/>
                </a:ext>
              </a:extLst>
            </p:cNvPr>
            <p:cNvSpPr/>
            <p:nvPr/>
          </p:nvSpPr>
          <p:spPr>
            <a:xfrm>
              <a:off x="9601523" y="5967984"/>
              <a:ext cx="1371278" cy="62179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rPr>
                <a:t>Campaign data</a:t>
              </a:r>
            </a:p>
          </p:txBody>
        </p:sp>
      </p:grpSp>
      <p:sp>
        <p:nvSpPr>
          <p:cNvPr id="72" name="Rounded Rectangle 71">
            <a:extLst>
              <a:ext uri="{FF2B5EF4-FFF2-40B4-BE49-F238E27FC236}">
                <a16:creationId xmlns:a16="http://schemas.microsoft.com/office/drawing/2014/main" id="{258306A8-99AC-BD46-B5C0-AFC49F27E7C2}"/>
              </a:ext>
            </a:extLst>
          </p:cNvPr>
          <p:cNvSpPr/>
          <p:nvPr/>
        </p:nvSpPr>
        <p:spPr>
          <a:xfrm>
            <a:off x="308832" y="5266944"/>
            <a:ext cx="8188991" cy="35966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ETL</a:t>
            </a:r>
          </a:p>
        </p:txBody>
      </p:sp>
      <p:sp>
        <p:nvSpPr>
          <p:cNvPr id="73" name="Rounded Rectangle 72">
            <a:extLst>
              <a:ext uri="{FF2B5EF4-FFF2-40B4-BE49-F238E27FC236}">
                <a16:creationId xmlns:a16="http://schemas.microsoft.com/office/drawing/2014/main" id="{3CA39BE6-A063-B44B-86CD-A2C4452297F1}"/>
              </a:ext>
            </a:extLst>
          </p:cNvPr>
          <p:cNvSpPr/>
          <p:nvPr/>
        </p:nvSpPr>
        <p:spPr>
          <a:xfrm>
            <a:off x="322008" y="3276317"/>
            <a:ext cx="8175816" cy="94269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1">
                    <a:lumMod val="85000"/>
                    <a:lumOff val="15000"/>
                  </a:schemeClr>
                </a:solidFill>
              </a:rPr>
              <a:t>MACHINE LEARNING</a:t>
            </a:r>
          </a:p>
        </p:txBody>
      </p:sp>
      <p:sp>
        <p:nvSpPr>
          <p:cNvPr id="74" name="Rounded Rectangle 73">
            <a:extLst>
              <a:ext uri="{FF2B5EF4-FFF2-40B4-BE49-F238E27FC236}">
                <a16:creationId xmlns:a16="http://schemas.microsoft.com/office/drawing/2014/main" id="{6EA60DEC-3AAF-B745-937F-8D69E0B3AF74}"/>
              </a:ext>
            </a:extLst>
          </p:cNvPr>
          <p:cNvSpPr/>
          <p:nvPr/>
        </p:nvSpPr>
        <p:spPr>
          <a:xfrm>
            <a:off x="322008" y="4297680"/>
            <a:ext cx="1325377" cy="88392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85000"/>
                    <a:lumOff val="15000"/>
                  </a:schemeClr>
                </a:solidFill>
              </a:rPr>
              <a:t>Denormalized tables for ML</a:t>
            </a:r>
          </a:p>
        </p:txBody>
      </p:sp>
      <p:sp>
        <p:nvSpPr>
          <p:cNvPr id="75" name="Rounded Rectangle 74">
            <a:extLst>
              <a:ext uri="{FF2B5EF4-FFF2-40B4-BE49-F238E27FC236}">
                <a16:creationId xmlns:a16="http://schemas.microsoft.com/office/drawing/2014/main" id="{9C432A9B-C620-8D46-98F1-4C8275AABBAC}"/>
              </a:ext>
            </a:extLst>
          </p:cNvPr>
          <p:cNvSpPr/>
          <p:nvPr/>
        </p:nvSpPr>
        <p:spPr>
          <a:xfrm>
            <a:off x="1764461" y="4291584"/>
            <a:ext cx="1792008" cy="883920"/>
          </a:xfrm>
          <a:prstGeom prst="roundRect">
            <a:avLst/>
          </a:prstGeom>
          <a:solidFill>
            <a:srgbClr val="FEDD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85000"/>
                    <a:lumOff val="15000"/>
                  </a:schemeClr>
                </a:solidFill>
              </a:rPr>
              <a:t>Reference data for offers, content, menu items and categories</a:t>
            </a:r>
          </a:p>
        </p:txBody>
      </p:sp>
      <p:sp>
        <p:nvSpPr>
          <p:cNvPr id="77" name="Rounded Rectangle 76">
            <a:extLst>
              <a:ext uri="{FF2B5EF4-FFF2-40B4-BE49-F238E27FC236}">
                <a16:creationId xmlns:a16="http://schemas.microsoft.com/office/drawing/2014/main" id="{67E665FC-75E4-D246-9E71-DE7AEB2676F6}"/>
              </a:ext>
            </a:extLst>
          </p:cNvPr>
          <p:cNvSpPr/>
          <p:nvPr/>
        </p:nvSpPr>
        <p:spPr>
          <a:xfrm>
            <a:off x="3673543" y="4291584"/>
            <a:ext cx="1065250" cy="883920"/>
          </a:xfrm>
          <a:prstGeom prst="roundRect">
            <a:avLst/>
          </a:prstGeom>
          <a:solidFill>
            <a:srgbClr val="FEDD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85000"/>
                    <a:lumOff val="15000"/>
                  </a:schemeClr>
                </a:solidFill>
              </a:rPr>
              <a:t>Campaign definition</a:t>
            </a:r>
          </a:p>
        </p:txBody>
      </p:sp>
      <p:sp>
        <p:nvSpPr>
          <p:cNvPr id="78" name="Rounded Rectangle 77">
            <a:extLst>
              <a:ext uri="{FF2B5EF4-FFF2-40B4-BE49-F238E27FC236}">
                <a16:creationId xmlns:a16="http://schemas.microsoft.com/office/drawing/2014/main" id="{2415110A-6600-294D-A8B1-3EBF6A0FD756}"/>
              </a:ext>
            </a:extLst>
          </p:cNvPr>
          <p:cNvSpPr/>
          <p:nvPr/>
        </p:nvSpPr>
        <p:spPr>
          <a:xfrm>
            <a:off x="4827548" y="4291584"/>
            <a:ext cx="1078735" cy="883920"/>
          </a:xfrm>
          <a:prstGeom prst="roundRect">
            <a:avLst/>
          </a:prstGeom>
          <a:solidFill>
            <a:srgbClr val="FEDD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85000"/>
                    <a:lumOff val="15000"/>
                  </a:schemeClr>
                </a:solidFill>
              </a:rPr>
              <a:t>Audiences, test and control groups</a:t>
            </a:r>
          </a:p>
        </p:txBody>
      </p:sp>
      <p:sp>
        <p:nvSpPr>
          <p:cNvPr id="79" name="Rounded Rectangle 78">
            <a:extLst>
              <a:ext uri="{FF2B5EF4-FFF2-40B4-BE49-F238E27FC236}">
                <a16:creationId xmlns:a16="http://schemas.microsoft.com/office/drawing/2014/main" id="{BFFD4377-EEAC-FE4B-98F8-B6CCA63C63BE}"/>
              </a:ext>
            </a:extLst>
          </p:cNvPr>
          <p:cNvSpPr/>
          <p:nvPr/>
        </p:nvSpPr>
        <p:spPr>
          <a:xfrm>
            <a:off x="7215155" y="4291584"/>
            <a:ext cx="1282669" cy="883920"/>
          </a:xfrm>
          <a:prstGeom prst="roundRect">
            <a:avLst/>
          </a:prstGeom>
          <a:solidFill>
            <a:srgbClr val="FEDD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85000"/>
                    <a:lumOff val="15000"/>
                  </a:schemeClr>
                </a:solidFill>
              </a:rPr>
              <a:t>Campaign performance data</a:t>
            </a:r>
          </a:p>
        </p:txBody>
      </p:sp>
      <p:sp>
        <p:nvSpPr>
          <p:cNvPr id="80" name="Rounded Rectangle 79">
            <a:extLst>
              <a:ext uri="{FF2B5EF4-FFF2-40B4-BE49-F238E27FC236}">
                <a16:creationId xmlns:a16="http://schemas.microsoft.com/office/drawing/2014/main" id="{AA2A5A12-10E7-B744-8E31-1A279A9C8C59}"/>
              </a:ext>
            </a:extLst>
          </p:cNvPr>
          <p:cNvSpPr/>
          <p:nvPr/>
        </p:nvSpPr>
        <p:spPr>
          <a:xfrm>
            <a:off x="5987613" y="4291584"/>
            <a:ext cx="1138788" cy="883920"/>
          </a:xfrm>
          <a:prstGeom prst="roundRect">
            <a:avLst/>
          </a:prstGeom>
          <a:solidFill>
            <a:srgbClr val="FEDD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85000"/>
                    <a:lumOff val="15000"/>
                  </a:schemeClr>
                </a:solidFill>
              </a:rPr>
              <a:t>Audience to content association</a:t>
            </a:r>
          </a:p>
        </p:txBody>
      </p:sp>
      <p:sp>
        <p:nvSpPr>
          <p:cNvPr id="81" name="Rounded Rectangle 80">
            <a:extLst>
              <a:ext uri="{FF2B5EF4-FFF2-40B4-BE49-F238E27FC236}">
                <a16:creationId xmlns:a16="http://schemas.microsoft.com/office/drawing/2014/main" id="{9B92D375-3E12-1342-94B0-359244672F0A}"/>
              </a:ext>
            </a:extLst>
          </p:cNvPr>
          <p:cNvSpPr/>
          <p:nvPr/>
        </p:nvSpPr>
        <p:spPr>
          <a:xfrm>
            <a:off x="8586577" y="3276317"/>
            <a:ext cx="1579539" cy="235029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lumMod val="85000"/>
                    <a:lumOff val="15000"/>
                  </a:schemeClr>
                </a:solidFill>
              </a:rPr>
              <a:t>CHANNEL INTEGRATION</a:t>
            </a:r>
          </a:p>
        </p:txBody>
      </p:sp>
      <p:sp>
        <p:nvSpPr>
          <p:cNvPr id="82" name="Rounded Rectangle 81">
            <a:extLst>
              <a:ext uri="{FF2B5EF4-FFF2-40B4-BE49-F238E27FC236}">
                <a16:creationId xmlns:a16="http://schemas.microsoft.com/office/drawing/2014/main" id="{73519CEE-17D7-0543-B89E-C16A360D4837}"/>
              </a:ext>
            </a:extLst>
          </p:cNvPr>
          <p:cNvSpPr/>
          <p:nvPr/>
        </p:nvSpPr>
        <p:spPr>
          <a:xfrm>
            <a:off x="8685720" y="4089855"/>
            <a:ext cx="1386473" cy="66255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rPr>
              <a:t>Data Import</a:t>
            </a:r>
          </a:p>
        </p:txBody>
      </p:sp>
      <p:sp>
        <p:nvSpPr>
          <p:cNvPr id="83" name="Rounded Rectangle 82">
            <a:extLst>
              <a:ext uri="{FF2B5EF4-FFF2-40B4-BE49-F238E27FC236}">
                <a16:creationId xmlns:a16="http://schemas.microsoft.com/office/drawing/2014/main" id="{35B04927-712F-884B-B0ED-EB242D589BD7}"/>
              </a:ext>
            </a:extLst>
          </p:cNvPr>
          <p:cNvSpPr/>
          <p:nvPr/>
        </p:nvSpPr>
        <p:spPr>
          <a:xfrm>
            <a:off x="8702087" y="4843845"/>
            <a:ext cx="1370106" cy="61817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rPr>
              <a:t>Data Export</a:t>
            </a:r>
          </a:p>
        </p:txBody>
      </p:sp>
      <p:sp>
        <p:nvSpPr>
          <p:cNvPr id="84" name="Rounded Rectangle 83">
            <a:extLst>
              <a:ext uri="{FF2B5EF4-FFF2-40B4-BE49-F238E27FC236}">
                <a16:creationId xmlns:a16="http://schemas.microsoft.com/office/drawing/2014/main" id="{4172D081-C478-D948-911D-18134ACC8630}"/>
              </a:ext>
            </a:extLst>
          </p:cNvPr>
          <p:cNvSpPr/>
          <p:nvPr/>
        </p:nvSpPr>
        <p:spPr>
          <a:xfrm>
            <a:off x="10351007" y="989787"/>
            <a:ext cx="1674668" cy="572800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tx1">
                    <a:lumMod val="85000"/>
                    <a:lumOff val="15000"/>
                  </a:schemeClr>
                </a:solidFill>
              </a:rPr>
              <a:t>ACTIVATIONS</a:t>
            </a:r>
          </a:p>
        </p:txBody>
      </p:sp>
      <p:sp>
        <p:nvSpPr>
          <p:cNvPr id="85" name="Rounded Rectangle 84">
            <a:extLst>
              <a:ext uri="{FF2B5EF4-FFF2-40B4-BE49-F238E27FC236}">
                <a16:creationId xmlns:a16="http://schemas.microsoft.com/office/drawing/2014/main" id="{A969F3D5-5C67-4442-B2A8-CA4EA4ABCD04}"/>
              </a:ext>
            </a:extLst>
          </p:cNvPr>
          <p:cNvSpPr/>
          <p:nvPr/>
        </p:nvSpPr>
        <p:spPr>
          <a:xfrm>
            <a:off x="10534968" y="1828947"/>
            <a:ext cx="1333282" cy="82413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rPr>
              <a:t>Offers</a:t>
            </a:r>
          </a:p>
        </p:txBody>
      </p:sp>
      <p:sp>
        <p:nvSpPr>
          <p:cNvPr id="86" name="Rounded Rectangle 85">
            <a:extLst>
              <a:ext uri="{FF2B5EF4-FFF2-40B4-BE49-F238E27FC236}">
                <a16:creationId xmlns:a16="http://schemas.microsoft.com/office/drawing/2014/main" id="{71B75E8A-4AFD-AA43-A580-5FA6D89BED44}"/>
              </a:ext>
            </a:extLst>
          </p:cNvPr>
          <p:cNvSpPr/>
          <p:nvPr/>
        </p:nvSpPr>
        <p:spPr>
          <a:xfrm>
            <a:off x="10534967" y="2803571"/>
            <a:ext cx="1333282" cy="82413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rPr>
              <a:t>Paid Media*</a:t>
            </a:r>
          </a:p>
        </p:txBody>
      </p:sp>
      <p:sp>
        <p:nvSpPr>
          <p:cNvPr id="87" name="Rounded Rectangle 86">
            <a:extLst>
              <a:ext uri="{FF2B5EF4-FFF2-40B4-BE49-F238E27FC236}">
                <a16:creationId xmlns:a16="http://schemas.microsoft.com/office/drawing/2014/main" id="{B3D2D452-6D0E-FA42-B867-9FE9462EFD51}"/>
              </a:ext>
            </a:extLst>
          </p:cNvPr>
          <p:cNvSpPr/>
          <p:nvPr/>
        </p:nvSpPr>
        <p:spPr>
          <a:xfrm>
            <a:off x="10541725" y="3775823"/>
            <a:ext cx="1333282" cy="71083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lumMod val="85000"/>
                    <a:lumOff val="15000"/>
                  </a:schemeClr>
                </a:solidFill>
              </a:rPr>
              <a:t>Communi</a:t>
            </a:r>
            <a:r>
              <a:rPr lang="en-US" sz="1400" dirty="0">
                <a:solidFill>
                  <a:schemeClr val="tx1">
                    <a:lumMod val="85000"/>
                    <a:lumOff val="15000"/>
                  </a:schemeClr>
                </a:solidFill>
              </a:rPr>
              <a:t>-cation*</a:t>
            </a:r>
          </a:p>
        </p:txBody>
      </p:sp>
      <p:sp>
        <p:nvSpPr>
          <p:cNvPr id="88" name="Rounded Rectangle 87">
            <a:extLst>
              <a:ext uri="{FF2B5EF4-FFF2-40B4-BE49-F238E27FC236}">
                <a16:creationId xmlns:a16="http://schemas.microsoft.com/office/drawing/2014/main" id="{37C6D792-BA2C-CA4A-97F4-85CD5199CB5B}"/>
              </a:ext>
            </a:extLst>
          </p:cNvPr>
          <p:cNvSpPr/>
          <p:nvPr/>
        </p:nvSpPr>
        <p:spPr>
          <a:xfrm>
            <a:off x="10550539" y="4637886"/>
            <a:ext cx="1333282" cy="82413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rPr>
              <a:t>Content on user experiences*</a:t>
            </a:r>
          </a:p>
        </p:txBody>
      </p:sp>
      <p:sp>
        <p:nvSpPr>
          <p:cNvPr id="89" name="Rounded Rectangle 88">
            <a:extLst>
              <a:ext uri="{FF2B5EF4-FFF2-40B4-BE49-F238E27FC236}">
                <a16:creationId xmlns:a16="http://schemas.microsoft.com/office/drawing/2014/main" id="{280FE89B-C371-2342-8C20-A4402EDDA335}"/>
              </a:ext>
            </a:extLst>
          </p:cNvPr>
          <p:cNvSpPr/>
          <p:nvPr/>
        </p:nvSpPr>
        <p:spPr>
          <a:xfrm>
            <a:off x="10541725" y="5609402"/>
            <a:ext cx="1333282" cy="94379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lumMod val="85000"/>
                    <a:lumOff val="15000"/>
                  </a:schemeClr>
                </a:solidFill>
              </a:rPr>
              <a:t>Recommen-dations</a:t>
            </a:r>
            <a:r>
              <a:rPr lang="en-US" sz="1400" dirty="0">
                <a:solidFill>
                  <a:schemeClr val="tx1">
                    <a:lumMod val="85000"/>
                    <a:lumOff val="15000"/>
                  </a:schemeClr>
                </a:solidFill>
              </a:rPr>
              <a:t>, cross-sell, up-sell*</a:t>
            </a:r>
          </a:p>
        </p:txBody>
      </p:sp>
      <p:sp>
        <p:nvSpPr>
          <p:cNvPr id="90" name="Rounded Rectangle 89">
            <a:extLst>
              <a:ext uri="{FF2B5EF4-FFF2-40B4-BE49-F238E27FC236}">
                <a16:creationId xmlns:a16="http://schemas.microsoft.com/office/drawing/2014/main" id="{22F77488-EEEC-8C4F-A667-54BE7EEAAF33}"/>
              </a:ext>
            </a:extLst>
          </p:cNvPr>
          <p:cNvSpPr/>
          <p:nvPr/>
        </p:nvSpPr>
        <p:spPr>
          <a:xfrm>
            <a:off x="308832" y="1463822"/>
            <a:ext cx="1553803" cy="66977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rPr>
              <a:t>Data viewing, slicing and dicing</a:t>
            </a:r>
          </a:p>
        </p:txBody>
      </p:sp>
      <p:sp>
        <p:nvSpPr>
          <p:cNvPr id="91" name="Rounded Rectangle 90">
            <a:extLst>
              <a:ext uri="{FF2B5EF4-FFF2-40B4-BE49-F238E27FC236}">
                <a16:creationId xmlns:a16="http://schemas.microsoft.com/office/drawing/2014/main" id="{E0B90DE3-35FC-274A-9B13-518A6B3A1907}"/>
              </a:ext>
            </a:extLst>
          </p:cNvPr>
          <p:cNvSpPr/>
          <p:nvPr/>
        </p:nvSpPr>
        <p:spPr>
          <a:xfrm>
            <a:off x="1966749" y="1467557"/>
            <a:ext cx="1109822" cy="66977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rPr>
              <a:t>Audience creation</a:t>
            </a:r>
          </a:p>
        </p:txBody>
      </p:sp>
      <p:sp>
        <p:nvSpPr>
          <p:cNvPr id="92" name="Rounded Rectangle 91">
            <a:extLst>
              <a:ext uri="{FF2B5EF4-FFF2-40B4-BE49-F238E27FC236}">
                <a16:creationId xmlns:a16="http://schemas.microsoft.com/office/drawing/2014/main" id="{64CC5519-408F-2A49-AFD6-5AB878027482}"/>
              </a:ext>
            </a:extLst>
          </p:cNvPr>
          <p:cNvSpPr/>
          <p:nvPr/>
        </p:nvSpPr>
        <p:spPr>
          <a:xfrm>
            <a:off x="3154657" y="1463822"/>
            <a:ext cx="1197312" cy="66977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rPr>
              <a:t>Campaign setup</a:t>
            </a:r>
          </a:p>
        </p:txBody>
      </p:sp>
      <p:sp>
        <p:nvSpPr>
          <p:cNvPr id="93" name="Rounded Rectangle 92">
            <a:extLst>
              <a:ext uri="{FF2B5EF4-FFF2-40B4-BE49-F238E27FC236}">
                <a16:creationId xmlns:a16="http://schemas.microsoft.com/office/drawing/2014/main" id="{E740ED37-EB54-0A43-B6E9-05D97CBB7A4F}"/>
              </a:ext>
            </a:extLst>
          </p:cNvPr>
          <p:cNvSpPr/>
          <p:nvPr/>
        </p:nvSpPr>
        <p:spPr>
          <a:xfrm>
            <a:off x="4430055" y="1455213"/>
            <a:ext cx="1314441" cy="66977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rPr>
              <a:t>Test / control groups creation</a:t>
            </a:r>
          </a:p>
        </p:txBody>
      </p:sp>
      <p:sp>
        <p:nvSpPr>
          <p:cNvPr id="94" name="Rounded Rectangle 93">
            <a:extLst>
              <a:ext uri="{FF2B5EF4-FFF2-40B4-BE49-F238E27FC236}">
                <a16:creationId xmlns:a16="http://schemas.microsoft.com/office/drawing/2014/main" id="{2343880B-2C5F-E242-B995-5B9491E10B6E}"/>
              </a:ext>
            </a:extLst>
          </p:cNvPr>
          <p:cNvSpPr/>
          <p:nvPr/>
        </p:nvSpPr>
        <p:spPr>
          <a:xfrm>
            <a:off x="5867250" y="1463822"/>
            <a:ext cx="1379513" cy="66977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rPr>
              <a:t>Campaign status view</a:t>
            </a:r>
          </a:p>
        </p:txBody>
      </p:sp>
      <p:sp>
        <p:nvSpPr>
          <p:cNvPr id="95" name="Rounded Rectangle 94">
            <a:extLst>
              <a:ext uri="{FF2B5EF4-FFF2-40B4-BE49-F238E27FC236}">
                <a16:creationId xmlns:a16="http://schemas.microsoft.com/office/drawing/2014/main" id="{A0FE7C1C-DB34-F945-B012-EF3C655370CE}"/>
              </a:ext>
            </a:extLst>
          </p:cNvPr>
          <p:cNvSpPr/>
          <p:nvPr/>
        </p:nvSpPr>
        <p:spPr>
          <a:xfrm>
            <a:off x="9058656" y="1455213"/>
            <a:ext cx="1066926" cy="66977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rPr>
              <a:t>Reporting</a:t>
            </a:r>
          </a:p>
        </p:txBody>
      </p:sp>
      <p:sp>
        <p:nvSpPr>
          <p:cNvPr id="96" name="Rounded Rectangle 95">
            <a:extLst>
              <a:ext uri="{FF2B5EF4-FFF2-40B4-BE49-F238E27FC236}">
                <a16:creationId xmlns:a16="http://schemas.microsoft.com/office/drawing/2014/main" id="{A8613C53-F5AF-D844-87A8-06D0A0E7DA12}"/>
              </a:ext>
            </a:extLst>
          </p:cNvPr>
          <p:cNvSpPr/>
          <p:nvPr/>
        </p:nvSpPr>
        <p:spPr>
          <a:xfrm>
            <a:off x="438308" y="3627701"/>
            <a:ext cx="2315114" cy="46215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rPr>
              <a:t>Insights Models</a:t>
            </a:r>
          </a:p>
        </p:txBody>
      </p:sp>
      <p:sp>
        <p:nvSpPr>
          <p:cNvPr id="97" name="Rounded Rectangle 96">
            <a:extLst>
              <a:ext uri="{FF2B5EF4-FFF2-40B4-BE49-F238E27FC236}">
                <a16:creationId xmlns:a16="http://schemas.microsoft.com/office/drawing/2014/main" id="{E85763C7-35CA-394F-B4C2-542F144F077F}"/>
              </a:ext>
            </a:extLst>
          </p:cNvPr>
          <p:cNvSpPr/>
          <p:nvPr/>
        </p:nvSpPr>
        <p:spPr>
          <a:xfrm>
            <a:off x="2904090" y="3627701"/>
            <a:ext cx="2657465" cy="462154"/>
          </a:xfrm>
          <a:prstGeom prst="roundRect">
            <a:avLst/>
          </a:prstGeom>
          <a:solidFill>
            <a:srgbClr val="FEDD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rPr>
              <a:t>Test-and-control group models</a:t>
            </a:r>
          </a:p>
        </p:txBody>
      </p:sp>
      <p:sp>
        <p:nvSpPr>
          <p:cNvPr id="98" name="Rounded Rectangle 97">
            <a:extLst>
              <a:ext uri="{FF2B5EF4-FFF2-40B4-BE49-F238E27FC236}">
                <a16:creationId xmlns:a16="http://schemas.microsoft.com/office/drawing/2014/main" id="{4E0CCB85-A49C-444A-801A-9FC5527839CC}"/>
              </a:ext>
            </a:extLst>
          </p:cNvPr>
          <p:cNvSpPr/>
          <p:nvPr/>
        </p:nvSpPr>
        <p:spPr>
          <a:xfrm>
            <a:off x="5667539" y="3638728"/>
            <a:ext cx="2657465" cy="462154"/>
          </a:xfrm>
          <a:prstGeom prst="roundRect">
            <a:avLst/>
          </a:prstGeom>
          <a:solidFill>
            <a:srgbClr val="FEDD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rPr>
              <a:t>Measurement analysis models</a:t>
            </a:r>
          </a:p>
        </p:txBody>
      </p:sp>
      <p:sp>
        <p:nvSpPr>
          <p:cNvPr id="99" name="Rounded Rectangle 98">
            <a:extLst>
              <a:ext uri="{FF2B5EF4-FFF2-40B4-BE49-F238E27FC236}">
                <a16:creationId xmlns:a16="http://schemas.microsoft.com/office/drawing/2014/main" id="{CB5087E2-4C90-8C48-9A41-0652867B614D}"/>
              </a:ext>
            </a:extLst>
          </p:cNvPr>
          <p:cNvSpPr/>
          <p:nvPr/>
        </p:nvSpPr>
        <p:spPr>
          <a:xfrm>
            <a:off x="7369517" y="1455213"/>
            <a:ext cx="1561249" cy="66977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rPr>
              <a:t>Campaign execution control</a:t>
            </a:r>
          </a:p>
        </p:txBody>
      </p:sp>
      <p:sp>
        <p:nvSpPr>
          <p:cNvPr id="44" name="TextBox 43">
            <a:extLst>
              <a:ext uri="{FF2B5EF4-FFF2-40B4-BE49-F238E27FC236}">
                <a16:creationId xmlns:a16="http://schemas.microsoft.com/office/drawing/2014/main" id="{55E780FB-DF25-834B-9035-743D353AE93D}"/>
              </a:ext>
            </a:extLst>
          </p:cNvPr>
          <p:cNvSpPr txBox="1"/>
          <p:nvPr/>
        </p:nvSpPr>
        <p:spPr>
          <a:xfrm>
            <a:off x="9509792" y="630304"/>
            <a:ext cx="2515882" cy="307777"/>
          </a:xfrm>
          <a:prstGeom prst="rect">
            <a:avLst/>
          </a:prstGeom>
          <a:noFill/>
        </p:spPr>
        <p:txBody>
          <a:bodyPr wrap="none" rtlCol="0">
            <a:spAutoFit/>
          </a:bodyPr>
          <a:lstStyle/>
          <a:p>
            <a:r>
              <a:rPr lang="en-US" sz="1400" dirty="0"/>
              <a:t>*: future potential activations</a:t>
            </a:r>
          </a:p>
        </p:txBody>
      </p:sp>
      <p:sp>
        <p:nvSpPr>
          <p:cNvPr id="45" name="Rounded Rectangle 44">
            <a:extLst>
              <a:ext uri="{FF2B5EF4-FFF2-40B4-BE49-F238E27FC236}">
                <a16:creationId xmlns:a16="http://schemas.microsoft.com/office/drawing/2014/main" id="{383BBA97-72E2-0741-B9AF-2B1D08878226}"/>
              </a:ext>
            </a:extLst>
          </p:cNvPr>
          <p:cNvSpPr/>
          <p:nvPr/>
        </p:nvSpPr>
        <p:spPr>
          <a:xfrm>
            <a:off x="322009" y="2225531"/>
            <a:ext cx="4744985" cy="359664"/>
          </a:xfrm>
          <a:prstGeom prst="roundRect">
            <a:avLst/>
          </a:prstGeom>
          <a:solidFill>
            <a:srgbClr val="9BC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User admin and access control</a:t>
            </a:r>
          </a:p>
        </p:txBody>
      </p:sp>
      <p:sp>
        <p:nvSpPr>
          <p:cNvPr id="46" name="Rounded Rectangle 45">
            <a:extLst>
              <a:ext uri="{FF2B5EF4-FFF2-40B4-BE49-F238E27FC236}">
                <a16:creationId xmlns:a16="http://schemas.microsoft.com/office/drawing/2014/main" id="{D22F98AE-B639-A444-A168-CA7A88CE667B}"/>
              </a:ext>
            </a:extLst>
          </p:cNvPr>
          <p:cNvSpPr/>
          <p:nvPr/>
        </p:nvSpPr>
        <p:spPr>
          <a:xfrm>
            <a:off x="5193792" y="2204897"/>
            <a:ext cx="4931790" cy="359664"/>
          </a:xfrm>
          <a:prstGeom prst="roundRect">
            <a:avLst/>
          </a:prstGeom>
          <a:solidFill>
            <a:srgbClr val="9BC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Collaboration </a:t>
            </a:r>
          </a:p>
        </p:txBody>
      </p:sp>
      <p:sp>
        <p:nvSpPr>
          <p:cNvPr id="47" name="Rounded Rectangle 46">
            <a:extLst>
              <a:ext uri="{FF2B5EF4-FFF2-40B4-BE49-F238E27FC236}">
                <a16:creationId xmlns:a16="http://schemas.microsoft.com/office/drawing/2014/main" id="{81884959-9772-C645-8580-EF3DF9556488}"/>
              </a:ext>
            </a:extLst>
          </p:cNvPr>
          <p:cNvSpPr/>
          <p:nvPr/>
        </p:nvSpPr>
        <p:spPr>
          <a:xfrm>
            <a:off x="9838943" y="138004"/>
            <a:ext cx="2219248" cy="242364"/>
          </a:xfrm>
          <a:prstGeom prst="roundRect">
            <a:avLst/>
          </a:prstGeom>
          <a:solidFill>
            <a:srgbClr val="9BC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New </a:t>
            </a:r>
          </a:p>
        </p:txBody>
      </p:sp>
      <p:sp>
        <p:nvSpPr>
          <p:cNvPr id="48" name="Rounded Rectangle 47">
            <a:extLst>
              <a:ext uri="{FF2B5EF4-FFF2-40B4-BE49-F238E27FC236}">
                <a16:creationId xmlns:a16="http://schemas.microsoft.com/office/drawing/2014/main" id="{00ADEB06-D34F-FD4B-A81B-E1955634B443}"/>
              </a:ext>
            </a:extLst>
          </p:cNvPr>
          <p:cNvSpPr/>
          <p:nvPr/>
        </p:nvSpPr>
        <p:spPr>
          <a:xfrm>
            <a:off x="9820655" y="387940"/>
            <a:ext cx="2219248" cy="242364"/>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Improved </a:t>
            </a:r>
          </a:p>
        </p:txBody>
      </p:sp>
    </p:spTree>
    <p:extLst>
      <p:ext uri="{BB962C8B-B14F-4D97-AF65-F5344CB8AC3E}">
        <p14:creationId xmlns:p14="http://schemas.microsoft.com/office/powerpoint/2010/main" val="2955139813"/>
      </p:ext>
    </p:extLst>
  </p:cSld>
  <p:clrMapOvr>
    <a:masterClrMapping/>
  </p:clrMapOvr>
  <p:transition spd="med"/>
</p:sld>
</file>

<file path=ppt/theme/theme1.xml><?xml version="1.0" encoding="utf-8"?>
<a:theme xmlns:a="http://schemas.openxmlformats.org/drawingml/2006/main" name="Cover">
  <a:themeElements>
    <a:clrScheme name="McD">
      <a:dk1>
        <a:srgbClr val="000000"/>
      </a:dk1>
      <a:lt1>
        <a:srgbClr val="FFFFFF"/>
      </a:lt1>
      <a:dk2>
        <a:srgbClr val="F7F7F7"/>
      </a:dk2>
      <a:lt2>
        <a:srgbClr val="FFFFFF"/>
      </a:lt2>
      <a:accent1>
        <a:srgbClr val="FFBC0D"/>
      </a:accent1>
      <a:accent2>
        <a:srgbClr val="DB0007"/>
      </a:accent2>
      <a:accent3>
        <a:srgbClr val="B69A81"/>
      </a:accent3>
      <a:accent4>
        <a:srgbClr val="EAE7E3"/>
      </a:accent4>
      <a:accent5>
        <a:srgbClr val="F7F7F7"/>
      </a:accent5>
      <a:accent6>
        <a:srgbClr val="2C2C2C"/>
      </a:accent6>
      <a:hlink>
        <a:srgbClr val="D80A19"/>
      </a:hlink>
      <a:folHlink>
        <a:srgbClr val="D61223"/>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ublicis Sapient_McDonalds Template" id="{18C5407D-BF54-2B42-9781-E1C5044A7992}" vid="{DF3599C1-B6B5-7A40-9147-8D86FFE0A4DD}"/>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genda">
  <a:themeElements>
    <a:clrScheme name="McD">
      <a:dk1>
        <a:srgbClr val="000000"/>
      </a:dk1>
      <a:lt1>
        <a:srgbClr val="FFFFFF"/>
      </a:lt1>
      <a:dk2>
        <a:srgbClr val="F7F7F7"/>
      </a:dk2>
      <a:lt2>
        <a:srgbClr val="FFFFFF"/>
      </a:lt2>
      <a:accent1>
        <a:srgbClr val="FFBC0D"/>
      </a:accent1>
      <a:accent2>
        <a:srgbClr val="DB0007"/>
      </a:accent2>
      <a:accent3>
        <a:srgbClr val="B69A81"/>
      </a:accent3>
      <a:accent4>
        <a:srgbClr val="EAE7E3"/>
      </a:accent4>
      <a:accent5>
        <a:srgbClr val="F7F7F7"/>
      </a:accent5>
      <a:accent6>
        <a:srgbClr val="2C2C2C"/>
      </a:accent6>
      <a:hlink>
        <a:srgbClr val="D80A19"/>
      </a:hlink>
      <a:folHlink>
        <a:srgbClr val="D61223"/>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ublicis Sapient_McDonalds Template" id="{18C5407D-BF54-2B42-9781-E1C5044A7992}" vid="{C38C6830-A3AC-1449-8C22-12125965B8B7}"/>
    </a:ext>
  </a:extLst>
</a:theme>
</file>

<file path=ppt/theme/theme3.xml><?xml version="1.0" encoding="utf-8"?>
<a:theme xmlns:a="http://schemas.openxmlformats.org/drawingml/2006/main" name="Divider">
  <a:themeElements>
    <a:clrScheme name="McD">
      <a:dk1>
        <a:srgbClr val="000000"/>
      </a:dk1>
      <a:lt1>
        <a:srgbClr val="FFFFFF"/>
      </a:lt1>
      <a:dk2>
        <a:srgbClr val="F7F7F7"/>
      </a:dk2>
      <a:lt2>
        <a:srgbClr val="FFFFFF"/>
      </a:lt2>
      <a:accent1>
        <a:srgbClr val="FFBC0D"/>
      </a:accent1>
      <a:accent2>
        <a:srgbClr val="DB0007"/>
      </a:accent2>
      <a:accent3>
        <a:srgbClr val="B69A81"/>
      </a:accent3>
      <a:accent4>
        <a:srgbClr val="EAE7E3"/>
      </a:accent4>
      <a:accent5>
        <a:srgbClr val="F7F7F7"/>
      </a:accent5>
      <a:accent6>
        <a:srgbClr val="2C2C2C"/>
      </a:accent6>
      <a:hlink>
        <a:srgbClr val="D80A19"/>
      </a:hlink>
      <a:folHlink>
        <a:srgbClr val="D61223"/>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ublicis Sapient_McDonalds Template" id="{18C5407D-BF54-2B42-9781-E1C5044A7992}" vid="{410A4752-41BB-774E-9EFF-5892D3F5EFAC}"/>
    </a:ext>
  </a:extLst>
</a:theme>
</file>

<file path=ppt/theme/theme4.xml><?xml version="1.0" encoding="utf-8"?>
<a:theme xmlns:a="http://schemas.openxmlformats.org/drawingml/2006/main" name="Quote">
  <a:themeElements>
    <a:clrScheme name="McD">
      <a:dk1>
        <a:srgbClr val="000000"/>
      </a:dk1>
      <a:lt1>
        <a:srgbClr val="FFFFFF"/>
      </a:lt1>
      <a:dk2>
        <a:srgbClr val="F7F7F7"/>
      </a:dk2>
      <a:lt2>
        <a:srgbClr val="FFFFFF"/>
      </a:lt2>
      <a:accent1>
        <a:srgbClr val="FFBC0D"/>
      </a:accent1>
      <a:accent2>
        <a:srgbClr val="DB0007"/>
      </a:accent2>
      <a:accent3>
        <a:srgbClr val="B69A81"/>
      </a:accent3>
      <a:accent4>
        <a:srgbClr val="EAE7E3"/>
      </a:accent4>
      <a:accent5>
        <a:srgbClr val="F7F7F7"/>
      </a:accent5>
      <a:accent6>
        <a:srgbClr val="2C2C2C"/>
      </a:accent6>
      <a:hlink>
        <a:srgbClr val="D80A19"/>
      </a:hlink>
      <a:folHlink>
        <a:srgbClr val="D61223"/>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ublicis Sapient_McDonalds Template" id="{18C5407D-BF54-2B42-9781-E1C5044A7992}" vid="{6850AB2A-2FBF-2A44-9BF0-E95780A29E6E}"/>
    </a:ext>
  </a:extLst>
</a:theme>
</file>

<file path=ppt/theme/theme5.xml><?xml version="1.0" encoding="utf-8"?>
<a:theme xmlns:a="http://schemas.openxmlformats.org/drawingml/2006/main" name="Voice">
  <a:themeElements>
    <a:clrScheme name="McD">
      <a:dk1>
        <a:srgbClr val="000000"/>
      </a:dk1>
      <a:lt1>
        <a:srgbClr val="FFFFFF"/>
      </a:lt1>
      <a:dk2>
        <a:srgbClr val="F7F7F7"/>
      </a:dk2>
      <a:lt2>
        <a:srgbClr val="FFFFFF"/>
      </a:lt2>
      <a:accent1>
        <a:srgbClr val="FFBC0D"/>
      </a:accent1>
      <a:accent2>
        <a:srgbClr val="DB0007"/>
      </a:accent2>
      <a:accent3>
        <a:srgbClr val="B69A81"/>
      </a:accent3>
      <a:accent4>
        <a:srgbClr val="EAE7E3"/>
      </a:accent4>
      <a:accent5>
        <a:srgbClr val="F7F7F7"/>
      </a:accent5>
      <a:accent6>
        <a:srgbClr val="2C2C2C"/>
      </a:accent6>
      <a:hlink>
        <a:srgbClr val="D80A19"/>
      </a:hlink>
      <a:folHlink>
        <a:srgbClr val="D61223"/>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ublicis Sapient_McDonalds Template" id="{18C5407D-BF54-2B42-9781-E1C5044A7992}" vid="{75CA840F-6DD5-2348-A168-36C2A62AAA48}"/>
    </a:ext>
  </a:extLst>
</a:theme>
</file>

<file path=ppt/theme/theme6.xml><?xml version="1.0" encoding="utf-8"?>
<a:theme xmlns:a="http://schemas.openxmlformats.org/drawingml/2006/main" name="Content">
  <a:themeElements>
    <a:clrScheme name="McD">
      <a:dk1>
        <a:srgbClr val="000000"/>
      </a:dk1>
      <a:lt1>
        <a:srgbClr val="FFFFFF"/>
      </a:lt1>
      <a:dk2>
        <a:srgbClr val="F7F7F7"/>
      </a:dk2>
      <a:lt2>
        <a:srgbClr val="FFFFFF"/>
      </a:lt2>
      <a:accent1>
        <a:srgbClr val="FFBC0D"/>
      </a:accent1>
      <a:accent2>
        <a:srgbClr val="DB0007"/>
      </a:accent2>
      <a:accent3>
        <a:srgbClr val="B69A81"/>
      </a:accent3>
      <a:accent4>
        <a:srgbClr val="EAE7E3"/>
      </a:accent4>
      <a:accent5>
        <a:srgbClr val="F7F7F7"/>
      </a:accent5>
      <a:accent6>
        <a:srgbClr val="2C2C2C"/>
      </a:accent6>
      <a:hlink>
        <a:srgbClr val="D80A19"/>
      </a:hlink>
      <a:folHlink>
        <a:srgbClr val="D61223"/>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ublicis Sapient_McDonalds Template" id="{18C5407D-BF54-2B42-9781-E1C5044A7992}" vid="{F1965BF1-42A7-D94F-B109-6F08A88B5EBB}"/>
    </a:ext>
  </a:extLst>
</a:theme>
</file>

<file path=ppt/theme/theme7.xml><?xml version="1.0" encoding="utf-8"?>
<a:theme xmlns:a="http://schemas.openxmlformats.org/drawingml/2006/main" name="1_Back Cover">
  <a:themeElements>
    <a:clrScheme name="McD">
      <a:dk1>
        <a:srgbClr val="000000"/>
      </a:dk1>
      <a:lt1>
        <a:srgbClr val="FFFFFF"/>
      </a:lt1>
      <a:dk2>
        <a:srgbClr val="F7F7F7"/>
      </a:dk2>
      <a:lt2>
        <a:srgbClr val="FFFFFF"/>
      </a:lt2>
      <a:accent1>
        <a:srgbClr val="FFBC0D"/>
      </a:accent1>
      <a:accent2>
        <a:srgbClr val="DB0007"/>
      </a:accent2>
      <a:accent3>
        <a:srgbClr val="B69A81"/>
      </a:accent3>
      <a:accent4>
        <a:srgbClr val="EAE7E3"/>
      </a:accent4>
      <a:accent5>
        <a:srgbClr val="F7F7F7"/>
      </a:accent5>
      <a:accent6>
        <a:srgbClr val="2C2C2C"/>
      </a:accent6>
      <a:hlink>
        <a:srgbClr val="D80A19"/>
      </a:hlink>
      <a:folHlink>
        <a:srgbClr val="D61223"/>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ublicis Sapient_McDonalds Template" id="{18C5407D-BF54-2B42-9781-E1C5044A7992}" vid="{89814473-3575-464C-8933-A4707C8D32CC}"/>
    </a:ext>
  </a:extLst>
</a:theme>
</file>

<file path=ppt/theme/theme8.xml><?xml version="1.0" encoding="utf-8"?>
<a:theme xmlns:a="http://schemas.openxmlformats.org/drawingml/2006/main" name="Content">
  <a:themeElements>
    <a:clrScheme name="McD">
      <a:dk1>
        <a:srgbClr val="000000"/>
      </a:dk1>
      <a:lt1>
        <a:srgbClr val="FFFFFF"/>
      </a:lt1>
      <a:dk2>
        <a:srgbClr val="F7F7F7"/>
      </a:dk2>
      <a:lt2>
        <a:srgbClr val="FFFFFF"/>
      </a:lt2>
      <a:accent1>
        <a:srgbClr val="FFBC0D"/>
      </a:accent1>
      <a:accent2>
        <a:srgbClr val="DB0007"/>
      </a:accent2>
      <a:accent3>
        <a:srgbClr val="B69A81"/>
      </a:accent3>
      <a:accent4>
        <a:srgbClr val="EAE7E3"/>
      </a:accent4>
      <a:accent5>
        <a:srgbClr val="F7F7F7"/>
      </a:accent5>
      <a:accent6>
        <a:srgbClr val="2C2C2C"/>
      </a:accent6>
      <a:hlink>
        <a:srgbClr val="D80A19"/>
      </a:hlink>
      <a:folHlink>
        <a:srgbClr val="D61223"/>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S_McD_Template" id="{A733C2DB-C457-8E4D-B64C-F37FD8011741}" vid="{A1534E8D-301E-1443-AC56-DDC6EE4ECCB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Cover</Template>
  <TotalTime>1264</TotalTime>
  <Words>1280</Words>
  <Application>Microsoft Office PowerPoint</Application>
  <PresentationFormat>Widescreen</PresentationFormat>
  <Paragraphs>231</Paragraphs>
  <Slides>13</Slides>
  <Notes>2</Notes>
  <HiddenSlides>1</HiddenSlides>
  <MMClips>0</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13</vt:i4>
      </vt:variant>
    </vt:vector>
  </HeadingPairs>
  <TitlesOfParts>
    <vt:vector size="30" baseType="lpstr">
      <vt:lpstr>Arial</vt:lpstr>
      <vt:lpstr>Calibri</vt:lpstr>
      <vt:lpstr>Century Gothic</vt:lpstr>
      <vt:lpstr>Futura Next</vt:lpstr>
      <vt:lpstr>Futura Next Book</vt:lpstr>
      <vt:lpstr>Futura Next DemiBold</vt:lpstr>
      <vt:lpstr>Futura Next Medium</vt:lpstr>
      <vt:lpstr>Gotham Book</vt:lpstr>
      <vt:lpstr>Minion Pro</vt:lpstr>
      <vt:lpstr>Cover</vt:lpstr>
      <vt:lpstr>Agenda</vt:lpstr>
      <vt:lpstr>Divider</vt:lpstr>
      <vt:lpstr>Quote</vt:lpstr>
      <vt:lpstr>Voice</vt:lpstr>
      <vt:lpstr>Content</vt:lpstr>
      <vt:lpstr>1_Back Cover</vt:lpstr>
      <vt:lpstr>Content</vt:lpstr>
      <vt:lpstr>Data Analytics  Work and opportunity overview</vt:lpstr>
      <vt:lpstr>PowerPoint Presentation</vt:lpstr>
      <vt:lpstr>Current and new business</vt:lpstr>
      <vt:lpstr>Current Engagement in each Market</vt:lpstr>
      <vt:lpstr>New business </vt:lpstr>
      <vt:lpstr>Challenges, solutions and opportunities</vt:lpstr>
      <vt:lpstr>Platform development workstreams</vt:lpstr>
      <vt:lpstr>Project summary</vt:lpstr>
      <vt:lpstr>PowerPoint Presentation</vt:lpstr>
      <vt:lpstr>Serum use cases for Looker</vt:lpstr>
      <vt:lpstr>Paid media analytics integration</vt:lpstr>
      <vt:lpstr>Light-weight decision API</vt:lpstr>
      <vt:lpstr>Automation and productivity progress in the US with Serum automation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[Tower Name] Overview</dc:title>
  <dc:creator>Arianna Bolotin</dc:creator>
  <cp:lastModifiedBy>Hariharan Nagarajan</cp:lastModifiedBy>
  <cp:revision>79</cp:revision>
  <cp:lastPrinted>2020-04-15T19:23:49Z</cp:lastPrinted>
  <dcterms:created xsi:type="dcterms:W3CDTF">2020-06-29T21:43:48Z</dcterms:created>
  <dcterms:modified xsi:type="dcterms:W3CDTF">2020-09-15T12:11:01Z</dcterms:modified>
</cp:coreProperties>
</file>